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 id="287" r:id="rId31"/>
    <p:sldId id="288" r:id="rId32"/>
    <p:sldId id="289" r:id="rId33"/>
    <p:sldId id="292" r:id="rId34"/>
    <p:sldId id="290" r:id="rId35"/>
    <p:sldId id="293" r:id="rId36"/>
    <p:sldId id="294" r:id="rId37"/>
    <p:sldId id="295" r:id="rId38"/>
    <p:sldId id="296" r:id="rId39"/>
    <p:sldId id="297" r:id="rId40"/>
    <p:sldId id="298" r:id="rId41"/>
    <p:sldId id="299"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48D0"/>
    <a:srgbClr val="9E56D3"/>
    <a:srgbClr val="915ACE"/>
    <a:srgbClr val="A272D5"/>
    <a:srgbClr val="551C72"/>
    <a:srgbClr val="FFEEB7"/>
    <a:srgbClr val="501B6B"/>
    <a:srgbClr val="541C72"/>
    <a:srgbClr val="632084"/>
    <a:srgbClr val="6722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8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de Andray Peralta" userId="f182c157716c95c9" providerId="LiveId" clId="{E3D1638E-927F-4AA2-BA03-BF20D3A367C7}"/>
    <pc:docChg chg="undo redo custSel addSld delSld modSld sldOrd">
      <pc:chgData name="Jade Andray Peralta" userId="f182c157716c95c9" providerId="LiveId" clId="{E3D1638E-927F-4AA2-BA03-BF20D3A367C7}" dt="2022-06-02T05:08:12.927" v="2822"/>
      <pc:docMkLst>
        <pc:docMk/>
      </pc:docMkLst>
      <pc:sldChg chg="addSp delSp modSp mod modTransition">
        <pc:chgData name="Jade Andray Peralta" userId="f182c157716c95c9" providerId="LiveId" clId="{E3D1638E-927F-4AA2-BA03-BF20D3A367C7}" dt="2022-06-02T05:08:12.927" v="2822"/>
        <pc:sldMkLst>
          <pc:docMk/>
          <pc:sldMk cId="777493663" sldId="256"/>
        </pc:sldMkLst>
        <pc:spChg chg="mod">
          <ac:chgData name="Jade Andray Peralta" userId="f182c157716c95c9" providerId="LiveId" clId="{E3D1638E-927F-4AA2-BA03-BF20D3A367C7}" dt="2022-05-30T07:59:58.911" v="1305" actId="207"/>
          <ac:spMkLst>
            <pc:docMk/>
            <pc:sldMk cId="777493663" sldId="256"/>
            <ac:spMk id="9" creationId="{963BF037-AA08-46E7-AADE-A8BEEE228B13}"/>
          </ac:spMkLst>
        </pc:spChg>
        <pc:spChg chg="mod">
          <ac:chgData name="Jade Andray Peralta" userId="f182c157716c95c9" providerId="LiveId" clId="{E3D1638E-927F-4AA2-BA03-BF20D3A367C7}" dt="2022-05-30T06:02:23.565" v="1031" actId="207"/>
          <ac:spMkLst>
            <pc:docMk/>
            <pc:sldMk cId="777493663" sldId="256"/>
            <ac:spMk id="10" creationId="{755EE8DF-6147-43A6-B994-D5FB465F11A7}"/>
          </ac:spMkLst>
        </pc:spChg>
        <pc:spChg chg="mod">
          <ac:chgData name="Jade Andray Peralta" userId="f182c157716c95c9" providerId="LiveId" clId="{E3D1638E-927F-4AA2-BA03-BF20D3A367C7}" dt="2022-05-30T06:42:44.457" v="1047" actId="207"/>
          <ac:spMkLst>
            <pc:docMk/>
            <pc:sldMk cId="777493663" sldId="256"/>
            <ac:spMk id="11" creationId="{0B4AFB27-9023-4ECD-876C-9A8336B74417}"/>
          </ac:spMkLst>
        </pc:spChg>
        <pc:spChg chg="mod">
          <ac:chgData name="Jade Andray Peralta" userId="f182c157716c95c9" providerId="LiveId" clId="{E3D1638E-927F-4AA2-BA03-BF20D3A367C7}" dt="2022-05-30T06:42:49.467" v="1048" actId="207"/>
          <ac:spMkLst>
            <pc:docMk/>
            <pc:sldMk cId="777493663" sldId="256"/>
            <ac:spMk id="14" creationId="{6B104984-0AEB-455E-A4A3-F6612CDB0ACE}"/>
          </ac:spMkLst>
        </pc:spChg>
        <pc:spChg chg="mod">
          <ac:chgData name="Jade Andray Peralta" userId="f182c157716c95c9" providerId="LiveId" clId="{E3D1638E-927F-4AA2-BA03-BF20D3A367C7}" dt="2022-05-30T06:02:23.215" v="1030" actId="207"/>
          <ac:spMkLst>
            <pc:docMk/>
            <pc:sldMk cId="777493663" sldId="256"/>
            <ac:spMk id="17" creationId="{6C61C8A5-19D3-4152-BD3F-96563408C7F9}"/>
          </ac:spMkLst>
        </pc:spChg>
        <pc:grpChg chg="mod">
          <ac:chgData name="Jade Andray Peralta" userId="f182c157716c95c9" providerId="LiveId" clId="{E3D1638E-927F-4AA2-BA03-BF20D3A367C7}" dt="2022-05-30T05:43:07.543" v="1011" actId="1036"/>
          <ac:grpSpMkLst>
            <pc:docMk/>
            <pc:sldMk cId="777493663" sldId="256"/>
            <ac:grpSpMk id="13" creationId="{1D59C3E8-66B0-4381-B709-99BBC9AE6B15}"/>
          </ac:grpSpMkLst>
        </pc:grpChg>
        <pc:picChg chg="add del mod ord">
          <ac:chgData name="Jade Andray Peralta" userId="f182c157716c95c9" providerId="LiveId" clId="{E3D1638E-927F-4AA2-BA03-BF20D3A367C7}" dt="2022-06-01T02:33:53.591" v="2814"/>
          <ac:picMkLst>
            <pc:docMk/>
            <pc:sldMk cId="777493663" sldId="256"/>
            <ac:picMk id="2" creationId="{89490737-F3DB-4CA7-82CE-01B0D891CE73}"/>
          </ac:picMkLst>
        </pc:picChg>
        <pc:picChg chg="add mod">
          <ac:chgData name="Jade Andray Peralta" userId="f182c157716c95c9" providerId="LiveId" clId="{E3D1638E-927F-4AA2-BA03-BF20D3A367C7}" dt="2022-06-02T05:08:12.927" v="2822"/>
          <ac:picMkLst>
            <pc:docMk/>
            <pc:sldMk cId="777493663" sldId="256"/>
            <ac:picMk id="2" creationId="{AAB89620-75AC-4919-9D41-18F832D8FAB1}"/>
          </ac:picMkLst>
        </pc:picChg>
        <pc:picChg chg="add del mod">
          <ac:chgData name="Jade Andray Peralta" userId="f182c157716c95c9" providerId="LiveId" clId="{E3D1638E-927F-4AA2-BA03-BF20D3A367C7}" dt="2022-06-01T02:33:55.423" v="2818" actId="478"/>
          <ac:picMkLst>
            <pc:docMk/>
            <pc:sldMk cId="777493663" sldId="256"/>
            <ac:picMk id="12" creationId="{1334F1A9-2B4A-4906-BC4C-2EA1DA3B5370}"/>
          </ac:picMkLst>
        </pc:picChg>
        <pc:picChg chg="mod">
          <ac:chgData name="Jade Andray Peralta" userId="f182c157716c95c9" providerId="LiveId" clId="{E3D1638E-927F-4AA2-BA03-BF20D3A367C7}" dt="2022-05-30T05:43:23.663" v="1016" actId="1036"/>
          <ac:picMkLst>
            <pc:docMk/>
            <pc:sldMk cId="777493663" sldId="256"/>
            <ac:picMk id="25" creationId="{DEA797AC-F560-4F11-BD8C-5BE6FDB65F66}"/>
          </ac:picMkLst>
        </pc:picChg>
        <pc:picChg chg="mod">
          <ac:chgData name="Jade Andray Peralta" userId="f182c157716c95c9" providerId="LiveId" clId="{E3D1638E-927F-4AA2-BA03-BF20D3A367C7}" dt="2022-05-30T06:01:45.011" v="1029"/>
          <ac:picMkLst>
            <pc:docMk/>
            <pc:sldMk cId="777493663" sldId="256"/>
            <ac:picMk id="29" creationId="{89FA6085-996C-4D91-B8C6-5199F683C174}"/>
          </ac:picMkLst>
        </pc:picChg>
        <pc:picChg chg="add mod">
          <ac:chgData name="Jade Andray Peralta" userId="f182c157716c95c9" providerId="LiveId" clId="{E3D1638E-927F-4AA2-BA03-BF20D3A367C7}" dt="2022-05-30T05:44:02.226" v="1025" actId="171"/>
          <ac:picMkLst>
            <pc:docMk/>
            <pc:sldMk cId="777493663" sldId="256"/>
            <ac:picMk id="31" creationId="{30C7A44C-1CD8-4C03-BFB0-115F7FD47309}"/>
          </ac:picMkLst>
        </pc:picChg>
        <pc:picChg chg="del">
          <ac:chgData name="Jade Andray Peralta" userId="f182c157716c95c9" providerId="LiveId" clId="{E3D1638E-927F-4AA2-BA03-BF20D3A367C7}" dt="2022-05-30T05:43:55.052" v="1017" actId="478"/>
          <ac:picMkLst>
            <pc:docMk/>
            <pc:sldMk cId="777493663" sldId="256"/>
            <ac:picMk id="1026" creationId="{8C214C32-C0F8-43BC-8D6D-1A8E7C857D90}"/>
          </ac:picMkLst>
        </pc:picChg>
        <pc:picChg chg="add del mod">
          <ac:chgData name="Jade Andray Peralta" userId="f182c157716c95c9" providerId="LiveId" clId="{E3D1638E-927F-4AA2-BA03-BF20D3A367C7}" dt="2022-06-01T02:33:53.633" v="2815" actId="478"/>
          <ac:picMkLst>
            <pc:docMk/>
            <pc:sldMk cId="777493663" sldId="256"/>
            <ac:picMk id="1028" creationId="{CC5616E2-98EA-48C0-810D-C68751680E5B}"/>
          </ac:picMkLst>
        </pc:picChg>
      </pc:sldChg>
      <pc:sldChg chg="addSp delSp modSp mod modTransition modAnim">
        <pc:chgData name="Jade Andray Peralta" userId="f182c157716c95c9" providerId="LiveId" clId="{E3D1638E-927F-4AA2-BA03-BF20D3A367C7}" dt="2022-06-02T05:08:12.927" v="2822"/>
        <pc:sldMkLst>
          <pc:docMk/>
          <pc:sldMk cId="1422263612" sldId="257"/>
        </pc:sldMkLst>
        <pc:spChg chg="add mod ord">
          <ac:chgData name="Jade Andray Peralta" userId="f182c157716c95c9" providerId="LiveId" clId="{E3D1638E-927F-4AA2-BA03-BF20D3A367C7}" dt="2022-05-30T05:38:03.977" v="1002" actId="14100"/>
          <ac:spMkLst>
            <pc:docMk/>
            <pc:sldMk cId="1422263612" sldId="257"/>
            <ac:spMk id="2" creationId="{C28BEEFC-F3C9-4AD8-8208-AFAA446637F2}"/>
          </ac:spMkLst>
        </pc:spChg>
        <pc:spChg chg="add mod">
          <ac:chgData name="Jade Andray Peralta" userId="f182c157716c95c9" providerId="LiveId" clId="{E3D1638E-927F-4AA2-BA03-BF20D3A367C7}" dt="2022-05-30T05:01:13.013" v="752" actId="2711"/>
          <ac:spMkLst>
            <pc:docMk/>
            <pc:sldMk cId="1422263612" sldId="257"/>
            <ac:spMk id="12" creationId="{1F0CE71F-2B52-419F-BC55-F209665E5828}"/>
          </ac:spMkLst>
        </pc:spChg>
        <pc:spChg chg="add mod ord">
          <ac:chgData name="Jade Andray Peralta" userId="f182c157716c95c9" providerId="LiveId" clId="{E3D1638E-927F-4AA2-BA03-BF20D3A367C7}" dt="2022-05-30T03:59:06.206" v="62" actId="170"/>
          <ac:spMkLst>
            <pc:docMk/>
            <pc:sldMk cId="1422263612" sldId="257"/>
            <ac:spMk id="15" creationId="{5177B060-67FF-41E4-9F53-F97C28937428}"/>
          </ac:spMkLst>
        </pc:spChg>
        <pc:spChg chg="add mod ord">
          <ac:chgData name="Jade Andray Peralta" userId="f182c157716c95c9" providerId="LiveId" clId="{E3D1638E-927F-4AA2-BA03-BF20D3A367C7}" dt="2022-05-30T05:15:27.324" v="851" actId="693"/>
          <ac:spMkLst>
            <pc:docMk/>
            <pc:sldMk cId="1422263612" sldId="257"/>
            <ac:spMk id="16" creationId="{7D213CD8-5798-448D-9001-838BD4BB4696}"/>
          </ac:spMkLst>
        </pc:spChg>
        <pc:spChg chg="add mod ord">
          <ac:chgData name="Jade Andray Peralta" userId="f182c157716c95c9" providerId="LiveId" clId="{E3D1638E-927F-4AA2-BA03-BF20D3A367C7}" dt="2022-05-30T04:00:08.406" v="78" actId="171"/>
          <ac:spMkLst>
            <pc:docMk/>
            <pc:sldMk cId="1422263612" sldId="257"/>
            <ac:spMk id="18" creationId="{DCA8AE0B-E0B3-4201-A0F9-5D9633A527D8}"/>
          </ac:spMkLst>
        </pc:spChg>
        <pc:spChg chg="add mod">
          <ac:chgData name="Jade Andray Peralta" userId="f182c157716c95c9" providerId="LiveId" clId="{E3D1638E-927F-4AA2-BA03-BF20D3A367C7}" dt="2022-05-30T05:15:36.114" v="852" actId="693"/>
          <ac:spMkLst>
            <pc:docMk/>
            <pc:sldMk cId="1422263612" sldId="257"/>
            <ac:spMk id="19" creationId="{1F565007-4E40-4F21-BE0B-633FB7C8434F}"/>
          </ac:spMkLst>
        </pc:spChg>
        <pc:grpChg chg="add mod">
          <ac:chgData name="Jade Andray Peralta" userId="f182c157716c95c9" providerId="LiveId" clId="{E3D1638E-927F-4AA2-BA03-BF20D3A367C7}" dt="2022-05-30T05:42:51.032" v="1003" actId="12789"/>
          <ac:grpSpMkLst>
            <pc:docMk/>
            <pc:sldMk cId="1422263612" sldId="257"/>
            <ac:grpSpMk id="3" creationId="{F3522DD9-0FE9-426B-A195-0223FC1C1035}"/>
          </ac:grpSpMkLst>
        </pc:grpChg>
        <pc:grpChg chg="del">
          <ac:chgData name="Jade Andray Peralta" userId="f182c157716c95c9" providerId="LiveId" clId="{E3D1638E-927F-4AA2-BA03-BF20D3A367C7}" dt="2022-05-30T03:51:57.692" v="0" actId="478"/>
          <ac:grpSpMkLst>
            <pc:docMk/>
            <pc:sldMk cId="1422263612" sldId="257"/>
            <ac:grpSpMk id="13" creationId="{1D59C3E8-66B0-4381-B709-99BBC9AE6B15}"/>
          </ac:grpSpMkLst>
        </pc:grpChg>
        <pc:picChg chg="add mod">
          <ac:chgData name="Jade Andray Peralta" userId="f182c157716c95c9" providerId="LiveId" clId="{E3D1638E-927F-4AA2-BA03-BF20D3A367C7}" dt="2022-06-02T05:08:12.927" v="2822"/>
          <ac:picMkLst>
            <pc:docMk/>
            <pc:sldMk cId="1422263612" sldId="257"/>
            <ac:picMk id="4" creationId="{9D4EF30A-670C-40CF-AED5-FD5F078FDC8F}"/>
          </ac:picMkLst>
        </pc:picChg>
        <pc:picChg chg="mod">
          <ac:chgData name="Jade Andray Peralta" userId="f182c157716c95c9" providerId="LiveId" clId="{E3D1638E-927F-4AA2-BA03-BF20D3A367C7}" dt="2022-05-30T04:56:34.263" v="689"/>
          <ac:picMkLst>
            <pc:docMk/>
            <pc:sldMk cId="1422263612" sldId="257"/>
            <ac:picMk id="1026" creationId="{8C214C32-C0F8-43BC-8D6D-1A8E7C857D90}"/>
          </ac:picMkLst>
        </pc:picChg>
      </pc:sldChg>
      <pc:sldChg chg="addSp delSp modSp add mod modTransition delAnim modAnim">
        <pc:chgData name="Jade Andray Peralta" userId="f182c157716c95c9" providerId="LiveId" clId="{E3D1638E-927F-4AA2-BA03-BF20D3A367C7}" dt="2022-06-02T05:08:12.927" v="2822"/>
        <pc:sldMkLst>
          <pc:docMk/>
          <pc:sldMk cId="520353232" sldId="258"/>
        </pc:sldMkLst>
        <pc:spChg chg="add mod ord">
          <ac:chgData name="Jade Andray Peralta" userId="f182c157716c95c9" providerId="LiveId" clId="{E3D1638E-927F-4AA2-BA03-BF20D3A367C7}" dt="2022-05-30T06:58:21.757" v="1114" actId="207"/>
          <ac:spMkLst>
            <pc:docMk/>
            <pc:sldMk cId="520353232" sldId="258"/>
            <ac:spMk id="7" creationId="{81738F58-A76E-4235-BBBC-D3D9C02E420F}"/>
          </ac:spMkLst>
        </pc:spChg>
        <pc:spChg chg="add mod">
          <ac:chgData name="Jade Andray Peralta" userId="f182c157716c95c9" providerId="LiveId" clId="{E3D1638E-927F-4AA2-BA03-BF20D3A367C7}" dt="2022-05-30T04:53:02.845" v="643" actId="1076"/>
          <ac:spMkLst>
            <pc:docMk/>
            <pc:sldMk cId="520353232" sldId="258"/>
            <ac:spMk id="10" creationId="{232B39CE-DDC4-4DA7-AB4F-BACBDE6F3839}"/>
          </ac:spMkLst>
        </pc:spChg>
        <pc:spChg chg="add mod">
          <ac:chgData name="Jade Andray Peralta" userId="f182c157716c95c9" providerId="LiveId" clId="{E3D1638E-927F-4AA2-BA03-BF20D3A367C7}" dt="2022-05-30T05:36:55.650" v="990" actId="14100"/>
          <ac:spMkLst>
            <pc:docMk/>
            <pc:sldMk cId="520353232" sldId="258"/>
            <ac:spMk id="14" creationId="{8F704639-A668-499D-A5D4-324DF5859CA7}"/>
          </ac:spMkLst>
        </pc:spChg>
        <pc:spChg chg="del">
          <ac:chgData name="Jade Andray Peralta" userId="f182c157716c95c9" providerId="LiveId" clId="{E3D1638E-927F-4AA2-BA03-BF20D3A367C7}" dt="2022-05-30T04:12:25.310" v="127" actId="478"/>
          <ac:spMkLst>
            <pc:docMk/>
            <pc:sldMk cId="520353232" sldId="258"/>
            <ac:spMk id="15" creationId="{5177B060-67FF-41E4-9F53-F97C28937428}"/>
          </ac:spMkLst>
        </pc:spChg>
        <pc:spChg chg="del">
          <ac:chgData name="Jade Andray Peralta" userId="f182c157716c95c9" providerId="LiveId" clId="{E3D1638E-927F-4AA2-BA03-BF20D3A367C7}" dt="2022-05-30T04:12:25.310" v="127" actId="478"/>
          <ac:spMkLst>
            <pc:docMk/>
            <pc:sldMk cId="520353232" sldId="258"/>
            <ac:spMk id="16" creationId="{7D213CD8-5798-448D-9001-838BD4BB4696}"/>
          </ac:spMkLst>
        </pc:spChg>
        <pc:spChg chg="add mod ord">
          <ac:chgData name="Jade Andray Peralta" userId="f182c157716c95c9" providerId="LiveId" clId="{E3D1638E-927F-4AA2-BA03-BF20D3A367C7}" dt="2022-05-30T06:58:25.219" v="1115" actId="207"/>
          <ac:spMkLst>
            <pc:docMk/>
            <pc:sldMk cId="520353232" sldId="258"/>
            <ac:spMk id="17" creationId="{4DFA3ACB-32EC-4A22-8346-6137870ECDC9}"/>
          </ac:spMkLst>
        </pc:spChg>
        <pc:spChg chg="del">
          <ac:chgData name="Jade Andray Peralta" userId="f182c157716c95c9" providerId="LiveId" clId="{E3D1638E-927F-4AA2-BA03-BF20D3A367C7}" dt="2022-05-30T04:12:25.310" v="127" actId="478"/>
          <ac:spMkLst>
            <pc:docMk/>
            <pc:sldMk cId="520353232" sldId="258"/>
            <ac:spMk id="18" creationId="{DCA8AE0B-E0B3-4201-A0F9-5D9633A527D8}"/>
          </ac:spMkLst>
        </pc:spChg>
        <pc:spChg chg="del">
          <ac:chgData name="Jade Andray Peralta" userId="f182c157716c95c9" providerId="LiveId" clId="{E3D1638E-927F-4AA2-BA03-BF20D3A367C7}" dt="2022-05-30T04:12:25.310" v="127" actId="478"/>
          <ac:spMkLst>
            <pc:docMk/>
            <pc:sldMk cId="520353232" sldId="258"/>
            <ac:spMk id="19" creationId="{1F565007-4E40-4F21-BE0B-633FB7C8434F}"/>
          </ac:spMkLst>
        </pc:spChg>
        <pc:spChg chg="add mod ord">
          <ac:chgData name="Jade Andray Peralta" userId="f182c157716c95c9" providerId="LiveId" clId="{E3D1638E-927F-4AA2-BA03-BF20D3A367C7}" dt="2022-05-30T05:37:51.890" v="1001" actId="1038"/>
          <ac:spMkLst>
            <pc:docMk/>
            <pc:sldMk cId="520353232" sldId="258"/>
            <ac:spMk id="20" creationId="{C3FB9198-CA89-4075-A943-9DF5526AFBFC}"/>
          </ac:spMkLst>
        </pc:spChg>
        <pc:grpChg chg="del">
          <ac:chgData name="Jade Andray Peralta" userId="f182c157716c95c9" providerId="LiveId" clId="{E3D1638E-927F-4AA2-BA03-BF20D3A367C7}" dt="2022-05-30T04:12:25.310" v="127" actId="478"/>
          <ac:grpSpMkLst>
            <pc:docMk/>
            <pc:sldMk cId="520353232" sldId="258"/>
            <ac:grpSpMk id="3" creationId="{F3522DD9-0FE9-426B-A195-0223FC1C1035}"/>
          </ac:grpSpMkLst>
        </pc:grpChg>
        <pc:grpChg chg="add mod">
          <ac:chgData name="Jade Andray Peralta" userId="f182c157716c95c9" providerId="LiveId" clId="{E3D1638E-927F-4AA2-BA03-BF20D3A367C7}" dt="2022-05-30T05:37:08.201" v="993" actId="1076"/>
          <ac:grpSpMkLst>
            <pc:docMk/>
            <pc:sldMk cId="520353232" sldId="258"/>
            <ac:grpSpMk id="8" creationId="{89E76CD3-04E8-4215-90AF-B0406E2D935F}"/>
          </ac:grpSpMkLst>
        </pc:grpChg>
        <pc:grpChg chg="add mod">
          <ac:chgData name="Jade Andray Peralta" userId="f182c157716c95c9" providerId="LiveId" clId="{E3D1638E-927F-4AA2-BA03-BF20D3A367C7}" dt="2022-05-30T05:37:04.649" v="992" actId="1076"/>
          <ac:grpSpMkLst>
            <pc:docMk/>
            <pc:sldMk cId="520353232" sldId="258"/>
            <ac:grpSpMk id="9" creationId="{B64868ED-8C51-454A-A175-B78FF2E54F73}"/>
          </ac:grpSpMkLst>
        </pc:grpChg>
        <pc:picChg chg="add mod">
          <ac:chgData name="Jade Andray Peralta" userId="f182c157716c95c9" providerId="LiveId" clId="{E3D1638E-927F-4AA2-BA03-BF20D3A367C7}" dt="2022-06-02T05:08:12.927" v="2822"/>
          <ac:picMkLst>
            <pc:docMk/>
            <pc:sldMk cId="520353232" sldId="258"/>
            <ac:picMk id="2" creationId="{224A6BD1-ECF8-42B0-A907-A4E51347C6BE}"/>
          </ac:picMkLst>
        </pc:picChg>
        <pc:picChg chg="add del mod">
          <ac:chgData name="Jade Andray Peralta" userId="f182c157716c95c9" providerId="LiveId" clId="{E3D1638E-927F-4AA2-BA03-BF20D3A367C7}" dt="2022-05-30T04:49:19.074" v="579" actId="478"/>
          <ac:picMkLst>
            <pc:docMk/>
            <pc:sldMk cId="520353232" sldId="258"/>
            <ac:picMk id="5" creationId="{A7C3C7D5-0D16-4D30-AD12-23D255A5484D}"/>
          </ac:picMkLst>
        </pc:picChg>
        <pc:picChg chg="mod">
          <ac:chgData name="Jade Andray Peralta" userId="f182c157716c95c9" providerId="LiveId" clId="{E3D1638E-927F-4AA2-BA03-BF20D3A367C7}" dt="2022-05-30T04:56:41.532" v="690"/>
          <ac:picMkLst>
            <pc:docMk/>
            <pc:sldMk cId="520353232" sldId="258"/>
            <ac:picMk id="1026" creationId="{8C214C32-C0F8-43BC-8D6D-1A8E7C857D90}"/>
          </ac:picMkLst>
        </pc:picChg>
        <pc:picChg chg="add mod">
          <ac:chgData name="Jade Andray Peralta" userId="f182c157716c95c9" providerId="LiveId" clId="{E3D1638E-927F-4AA2-BA03-BF20D3A367C7}" dt="2022-05-30T05:08:07.965" v="819" actId="1440"/>
          <ac:picMkLst>
            <pc:docMk/>
            <pc:sldMk cId="520353232" sldId="258"/>
            <ac:picMk id="3074" creationId="{C720E733-5F06-4058-B5AC-76573D02B38A}"/>
          </ac:picMkLst>
        </pc:picChg>
      </pc:sldChg>
      <pc:sldChg chg="addSp delSp modSp add mod modTransition delAnim modAnim">
        <pc:chgData name="Jade Andray Peralta" userId="f182c157716c95c9" providerId="LiveId" clId="{E3D1638E-927F-4AA2-BA03-BF20D3A367C7}" dt="2022-06-02T05:08:12.927" v="2822"/>
        <pc:sldMkLst>
          <pc:docMk/>
          <pc:sldMk cId="999316432" sldId="259"/>
        </pc:sldMkLst>
        <pc:spChg chg="add mod ord">
          <ac:chgData name="Jade Andray Peralta" userId="f182c157716c95c9" providerId="LiveId" clId="{E3D1638E-927F-4AA2-BA03-BF20D3A367C7}" dt="2022-05-30T04:45:16.092" v="541" actId="164"/>
          <ac:spMkLst>
            <pc:docMk/>
            <pc:sldMk cId="999316432" sldId="259"/>
            <ac:spMk id="2" creationId="{ACDB4E26-EBD5-43FF-B614-737BFFF0D85D}"/>
          </ac:spMkLst>
        </pc:spChg>
        <pc:spChg chg="del mod">
          <ac:chgData name="Jade Andray Peralta" userId="f182c157716c95c9" providerId="LiveId" clId="{E3D1638E-927F-4AA2-BA03-BF20D3A367C7}" dt="2022-05-30T04:47:10.029" v="566" actId="478"/>
          <ac:spMkLst>
            <pc:docMk/>
            <pc:sldMk cId="999316432" sldId="259"/>
            <ac:spMk id="7" creationId="{81738F58-A76E-4235-BBBC-D3D9C02E420F}"/>
          </ac:spMkLst>
        </pc:spChg>
        <pc:spChg chg="add mod">
          <ac:chgData name="Jade Andray Peralta" userId="f182c157716c95c9" providerId="LiveId" clId="{E3D1638E-927F-4AA2-BA03-BF20D3A367C7}" dt="2022-05-30T04:42:19.942" v="496" actId="688"/>
          <ac:spMkLst>
            <pc:docMk/>
            <pc:sldMk cId="999316432" sldId="259"/>
            <ac:spMk id="9" creationId="{9B44E5BD-78AD-4479-B290-CB58899074EA}"/>
          </ac:spMkLst>
        </pc:spChg>
        <pc:spChg chg="del">
          <ac:chgData name="Jade Andray Peralta" userId="f182c157716c95c9" providerId="LiveId" clId="{E3D1638E-927F-4AA2-BA03-BF20D3A367C7}" dt="2022-05-30T04:41:18.608" v="478" actId="478"/>
          <ac:spMkLst>
            <pc:docMk/>
            <pc:sldMk cId="999316432" sldId="259"/>
            <ac:spMk id="10" creationId="{232B39CE-DDC4-4DA7-AB4F-BACBDE6F3839}"/>
          </ac:spMkLst>
        </pc:spChg>
        <pc:spChg chg="mod">
          <ac:chgData name="Jade Andray Peralta" userId="f182c157716c95c9" providerId="LiveId" clId="{E3D1638E-927F-4AA2-BA03-BF20D3A367C7}" dt="2022-05-30T06:30:49.142" v="1040" actId="12788"/>
          <ac:spMkLst>
            <pc:docMk/>
            <pc:sldMk cId="999316432" sldId="259"/>
            <ac:spMk id="14" creationId="{8F704639-A668-499D-A5D4-324DF5859CA7}"/>
          </ac:spMkLst>
        </pc:spChg>
        <pc:spChg chg="del">
          <ac:chgData name="Jade Andray Peralta" userId="f182c157716c95c9" providerId="LiveId" clId="{E3D1638E-927F-4AA2-BA03-BF20D3A367C7}" dt="2022-05-30T04:41:52.504" v="487" actId="478"/>
          <ac:spMkLst>
            <pc:docMk/>
            <pc:sldMk cId="999316432" sldId="259"/>
            <ac:spMk id="17" creationId="{4DFA3ACB-32EC-4A22-8346-6137870ECDC9}"/>
          </ac:spMkLst>
        </pc:spChg>
        <pc:spChg chg="del">
          <ac:chgData name="Jade Andray Peralta" userId="f182c157716c95c9" providerId="LiveId" clId="{E3D1638E-927F-4AA2-BA03-BF20D3A367C7}" dt="2022-05-30T04:41:54.262" v="488" actId="478"/>
          <ac:spMkLst>
            <pc:docMk/>
            <pc:sldMk cId="999316432" sldId="259"/>
            <ac:spMk id="20" creationId="{C3FB9198-CA89-4075-A943-9DF5526AFBFC}"/>
          </ac:spMkLst>
        </pc:spChg>
        <pc:grpChg chg="add del mod">
          <ac:chgData name="Jade Andray Peralta" userId="f182c157716c95c9" providerId="LiveId" clId="{E3D1638E-927F-4AA2-BA03-BF20D3A367C7}" dt="2022-05-30T05:06:11.979" v="804" actId="478"/>
          <ac:grpSpMkLst>
            <pc:docMk/>
            <pc:sldMk cId="999316432" sldId="259"/>
            <ac:grpSpMk id="3" creationId="{C5AFA155-5949-4576-9BEC-1ED339E0D3E4}"/>
          </ac:grpSpMkLst>
        </pc:grpChg>
        <pc:picChg chg="add mod">
          <ac:chgData name="Jade Andray Peralta" userId="f182c157716c95c9" providerId="LiveId" clId="{E3D1638E-927F-4AA2-BA03-BF20D3A367C7}" dt="2022-06-02T05:08:12.927" v="2822"/>
          <ac:picMkLst>
            <pc:docMk/>
            <pc:sldMk cId="999316432" sldId="259"/>
            <ac:picMk id="2" creationId="{21C2B44C-C310-4BF9-91DD-880044FED531}"/>
          </ac:picMkLst>
        </pc:picChg>
        <pc:picChg chg="add mod">
          <ac:chgData name="Jade Andray Peralta" userId="f182c157716c95c9" providerId="LiveId" clId="{E3D1638E-927F-4AA2-BA03-BF20D3A367C7}" dt="2022-05-30T06:30:58.771" v="1042" actId="1035"/>
          <ac:picMkLst>
            <pc:docMk/>
            <pc:sldMk cId="999316432" sldId="259"/>
            <ac:picMk id="4" creationId="{F801D560-D8A5-404A-B755-6A8264673465}"/>
          </ac:picMkLst>
        </pc:picChg>
        <pc:picChg chg="del">
          <ac:chgData name="Jade Andray Peralta" userId="f182c157716c95c9" providerId="LiveId" clId="{E3D1638E-927F-4AA2-BA03-BF20D3A367C7}" dt="2022-05-30T04:41:15.486" v="477" actId="478"/>
          <ac:picMkLst>
            <pc:docMk/>
            <pc:sldMk cId="999316432" sldId="259"/>
            <ac:picMk id="5" creationId="{A7C3C7D5-0D16-4D30-AD12-23D255A5484D}"/>
          </ac:picMkLst>
        </pc:picChg>
        <pc:picChg chg="add mod modCrop">
          <ac:chgData name="Jade Andray Peralta" userId="f182c157716c95c9" providerId="LiveId" clId="{E3D1638E-927F-4AA2-BA03-BF20D3A367C7}" dt="2022-05-30T05:06:01.923" v="803" actId="1440"/>
          <ac:picMkLst>
            <pc:docMk/>
            <pc:sldMk cId="999316432" sldId="259"/>
            <ac:picMk id="11" creationId="{B6A7EE05-3795-46E6-A678-553A4B6AD05E}"/>
          </ac:picMkLst>
        </pc:picChg>
        <pc:picChg chg="mod">
          <ac:chgData name="Jade Andray Peralta" userId="f182c157716c95c9" providerId="LiveId" clId="{E3D1638E-927F-4AA2-BA03-BF20D3A367C7}" dt="2022-05-30T05:09:05.180" v="822"/>
          <ac:picMkLst>
            <pc:docMk/>
            <pc:sldMk cId="999316432" sldId="259"/>
            <ac:picMk id="1026" creationId="{8C214C32-C0F8-43BC-8D6D-1A8E7C857D90}"/>
          </ac:picMkLst>
        </pc:picChg>
      </pc:sldChg>
      <pc:sldChg chg="addSp delSp modSp add mod modTransition modAnim">
        <pc:chgData name="Jade Andray Peralta" userId="f182c157716c95c9" providerId="LiveId" clId="{E3D1638E-927F-4AA2-BA03-BF20D3A367C7}" dt="2022-06-02T05:08:12.927" v="2822"/>
        <pc:sldMkLst>
          <pc:docMk/>
          <pc:sldMk cId="1964936196" sldId="260"/>
        </pc:sldMkLst>
        <pc:spChg chg="add del">
          <ac:chgData name="Jade Andray Peralta" userId="f182c157716c95c9" providerId="LiveId" clId="{E3D1638E-927F-4AA2-BA03-BF20D3A367C7}" dt="2022-05-30T04:55:41.030" v="676"/>
          <ac:spMkLst>
            <pc:docMk/>
            <pc:sldMk cId="1964936196" sldId="260"/>
            <ac:spMk id="4" creationId="{EFA857F8-8780-47D2-9BA6-D71B90A043E3}"/>
          </ac:spMkLst>
        </pc:spChg>
        <pc:spChg chg="add del">
          <ac:chgData name="Jade Andray Peralta" userId="f182c157716c95c9" providerId="LiveId" clId="{E3D1638E-927F-4AA2-BA03-BF20D3A367C7}" dt="2022-05-30T04:55:41.030" v="676"/>
          <ac:spMkLst>
            <pc:docMk/>
            <pc:sldMk cId="1964936196" sldId="260"/>
            <ac:spMk id="5" creationId="{E6419CEB-11F4-4007-9F5F-36C448B6A315}"/>
          </ac:spMkLst>
        </pc:spChg>
        <pc:spChg chg="add mod ord">
          <ac:chgData name="Jade Andray Peralta" userId="f182c157716c95c9" providerId="LiveId" clId="{E3D1638E-927F-4AA2-BA03-BF20D3A367C7}" dt="2022-05-30T05:02:45.708" v="781" actId="164"/>
          <ac:spMkLst>
            <pc:docMk/>
            <pc:sldMk cId="1964936196" sldId="260"/>
            <ac:spMk id="6" creationId="{9A270652-92EB-47C1-9ED9-70FCF1284FD8}"/>
          </ac:spMkLst>
        </pc:spChg>
        <pc:spChg chg="add mod ord">
          <ac:chgData name="Jade Andray Peralta" userId="f182c157716c95c9" providerId="LiveId" clId="{E3D1638E-927F-4AA2-BA03-BF20D3A367C7}" dt="2022-05-30T05:02:45.708" v="781" actId="164"/>
          <ac:spMkLst>
            <pc:docMk/>
            <pc:sldMk cId="1964936196" sldId="260"/>
            <ac:spMk id="13" creationId="{F671009E-B322-40D6-A895-DA83BF827A7E}"/>
          </ac:spMkLst>
        </pc:spChg>
        <pc:spChg chg="mod ord">
          <ac:chgData name="Jade Andray Peralta" userId="f182c157716c95c9" providerId="LiveId" clId="{E3D1638E-927F-4AA2-BA03-BF20D3A367C7}" dt="2022-05-30T05:02:45.708" v="781" actId="164"/>
          <ac:spMkLst>
            <pc:docMk/>
            <pc:sldMk cId="1964936196" sldId="260"/>
            <ac:spMk id="14" creationId="{8F704639-A668-499D-A5D4-324DF5859CA7}"/>
          </ac:spMkLst>
        </pc:spChg>
        <pc:grpChg chg="add del">
          <ac:chgData name="Jade Andray Peralta" userId="f182c157716c95c9" providerId="LiveId" clId="{E3D1638E-927F-4AA2-BA03-BF20D3A367C7}" dt="2022-05-30T04:55:18.644" v="674" actId="478"/>
          <ac:grpSpMkLst>
            <pc:docMk/>
            <pc:sldMk cId="1964936196" sldId="260"/>
            <ac:grpSpMk id="3" creationId="{C5AFA155-5949-4576-9BEC-1ED339E0D3E4}"/>
          </ac:grpSpMkLst>
        </pc:grpChg>
        <pc:grpChg chg="add mod">
          <ac:chgData name="Jade Andray Peralta" userId="f182c157716c95c9" providerId="LiveId" clId="{E3D1638E-927F-4AA2-BA03-BF20D3A367C7}" dt="2022-05-30T05:02:45.708" v="781" actId="164"/>
          <ac:grpSpMkLst>
            <pc:docMk/>
            <pc:sldMk cId="1964936196" sldId="260"/>
            <ac:grpSpMk id="7" creationId="{3354CCDD-867F-48EB-B321-98ABF099D860}"/>
          </ac:grpSpMkLst>
        </pc:grpChg>
        <pc:picChg chg="add mod">
          <ac:chgData name="Jade Andray Peralta" userId="f182c157716c95c9" providerId="LiveId" clId="{E3D1638E-927F-4AA2-BA03-BF20D3A367C7}" dt="2022-06-02T05:08:12.927" v="2822"/>
          <ac:picMkLst>
            <pc:docMk/>
            <pc:sldMk cId="1964936196" sldId="260"/>
            <ac:picMk id="2" creationId="{74D155CF-9C14-45A3-85A2-4300509BB5A3}"/>
          </ac:picMkLst>
        </pc:picChg>
        <pc:picChg chg="add mod">
          <ac:chgData name="Jade Andray Peralta" userId="f182c157716c95c9" providerId="LiveId" clId="{E3D1638E-927F-4AA2-BA03-BF20D3A367C7}" dt="2022-05-30T05:05:41.173" v="799" actId="1440"/>
          <ac:picMkLst>
            <pc:docMk/>
            <pc:sldMk cId="1964936196" sldId="260"/>
            <ac:picMk id="8" creationId="{CCF025F7-0F46-4A3F-98EB-3D5830D72DB9}"/>
          </ac:picMkLst>
        </pc:picChg>
        <pc:picChg chg="mod">
          <ac:chgData name="Jade Andray Peralta" userId="f182c157716c95c9" providerId="LiveId" clId="{E3D1638E-927F-4AA2-BA03-BF20D3A367C7}" dt="2022-05-30T04:56:47.996" v="691"/>
          <ac:picMkLst>
            <pc:docMk/>
            <pc:sldMk cId="1964936196" sldId="260"/>
            <ac:picMk id="1026" creationId="{8C214C32-C0F8-43BC-8D6D-1A8E7C857D90}"/>
          </ac:picMkLst>
        </pc:picChg>
        <pc:picChg chg="add del">
          <ac:chgData name="Jade Andray Peralta" userId="f182c157716c95c9" providerId="LiveId" clId="{E3D1638E-927F-4AA2-BA03-BF20D3A367C7}" dt="2022-05-30T04:55:41.030" v="676"/>
          <ac:picMkLst>
            <pc:docMk/>
            <pc:sldMk cId="1964936196" sldId="260"/>
            <ac:picMk id="4097" creationId="{919E6174-D35D-4DEF-A621-759F9DC7C29B}"/>
          </ac:picMkLst>
        </pc:picChg>
      </pc:sldChg>
      <pc:sldChg chg="addSp delSp modSp add mod modTransition modAnim">
        <pc:chgData name="Jade Andray Peralta" userId="f182c157716c95c9" providerId="LiveId" clId="{E3D1638E-927F-4AA2-BA03-BF20D3A367C7}" dt="2022-06-02T05:08:12.927" v="2822"/>
        <pc:sldMkLst>
          <pc:docMk/>
          <pc:sldMk cId="845251470" sldId="261"/>
        </pc:sldMkLst>
        <pc:spChg chg="del mod topLvl">
          <ac:chgData name="Jade Andray Peralta" userId="f182c157716c95c9" providerId="LiveId" clId="{E3D1638E-927F-4AA2-BA03-BF20D3A367C7}" dt="2022-05-30T05:11:03.542" v="833" actId="478"/>
          <ac:spMkLst>
            <pc:docMk/>
            <pc:sldMk cId="845251470" sldId="261"/>
            <ac:spMk id="6" creationId="{9A270652-92EB-47C1-9ED9-70FCF1284FD8}"/>
          </ac:spMkLst>
        </pc:spChg>
        <pc:spChg chg="del mod topLvl">
          <ac:chgData name="Jade Andray Peralta" userId="f182c157716c95c9" providerId="LiveId" clId="{E3D1638E-927F-4AA2-BA03-BF20D3A367C7}" dt="2022-05-30T05:11:03.542" v="833" actId="478"/>
          <ac:spMkLst>
            <pc:docMk/>
            <pc:sldMk cId="845251470" sldId="261"/>
            <ac:spMk id="13" creationId="{F671009E-B322-40D6-A895-DA83BF827A7E}"/>
          </ac:spMkLst>
        </pc:spChg>
        <pc:spChg chg="mod topLvl">
          <ac:chgData name="Jade Andray Peralta" userId="f182c157716c95c9" providerId="LiveId" clId="{E3D1638E-927F-4AA2-BA03-BF20D3A367C7}" dt="2022-05-30T05:12:59.286" v="847" actId="2711"/>
          <ac:spMkLst>
            <pc:docMk/>
            <pc:sldMk cId="845251470" sldId="261"/>
            <ac:spMk id="14" creationId="{8F704639-A668-499D-A5D4-324DF5859CA7}"/>
          </ac:spMkLst>
        </pc:spChg>
        <pc:grpChg chg="del">
          <ac:chgData name="Jade Andray Peralta" userId="f182c157716c95c9" providerId="LiveId" clId="{E3D1638E-927F-4AA2-BA03-BF20D3A367C7}" dt="2022-05-30T05:10:59.619" v="832" actId="165"/>
          <ac:grpSpMkLst>
            <pc:docMk/>
            <pc:sldMk cId="845251470" sldId="261"/>
            <ac:grpSpMk id="7" creationId="{3354CCDD-867F-48EB-B321-98ABF099D860}"/>
          </ac:grpSpMkLst>
        </pc:grpChg>
        <pc:picChg chg="add mod">
          <ac:chgData name="Jade Andray Peralta" userId="f182c157716c95c9" providerId="LiveId" clId="{E3D1638E-927F-4AA2-BA03-BF20D3A367C7}" dt="2022-06-02T05:08:12.927" v="2822"/>
          <ac:picMkLst>
            <pc:docMk/>
            <pc:sldMk cId="845251470" sldId="261"/>
            <ac:picMk id="2" creationId="{29AD8D7D-4F69-4AFA-940E-B4550B935BA8}"/>
          </ac:picMkLst>
        </pc:picChg>
      </pc:sldChg>
      <pc:sldChg chg="addSp delSp modSp add mod ord modTransition delAnim modAnim">
        <pc:chgData name="Jade Andray Peralta" userId="f182c157716c95c9" providerId="LiveId" clId="{E3D1638E-927F-4AA2-BA03-BF20D3A367C7}" dt="2022-06-02T05:08:12.927" v="2822"/>
        <pc:sldMkLst>
          <pc:docMk/>
          <pc:sldMk cId="3598145179" sldId="262"/>
        </pc:sldMkLst>
        <pc:spChg chg="add mod ord">
          <ac:chgData name="Jade Andray Peralta" userId="f182c157716c95c9" providerId="LiveId" clId="{E3D1638E-927F-4AA2-BA03-BF20D3A367C7}" dt="2022-05-30T06:58:04.715" v="1112" actId="207"/>
          <ac:spMkLst>
            <pc:docMk/>
            <pc:sldMk cId="3598145179" sldId="262"/>
            <ac:spMk id="7" creationId="{37872667-D13F-4776-B80E-24F1489B9591}"/>
          </ac:spMkLst>
        </pc:spChg>
        <pc:spChg chg="mod">
          <ac:chgData name="Jade Andray Peralta" userId="f182c157716c95c9" providerId="LiveId" clId="{E3D1638E-927F-4AA2-BA03-BF20D3A367C7}" dt="2022-05-30T05:16:36.742" v="854" actId="20577"/>
          <ac:spMkLst>
            <pc:docMk/>
            <pc:sldMk cId="3598145179" sldId="262"/>
            <ac:spMk id="9" creationId="{9B44E5BD-78AD-4479-B290-CB58899074EA}"/>
          </ac:spMkLst>
        </pc:spChg>
        <pc:spChg chg="mod">
          <ac:chgData name="Jade Andray Peralta" userId="f182c157716c95c9" providerId="LiveId" clId="{E3D1638E-927F-4AA2-BA03-BF20D3A367C7}" dt="2022-05-30T05:36:27.313" v="988" actId="1076"/>
          <ac:spMkLst>
            <pc:docMk/>
            <pc:sldMk cId="3598145179" sldId="262"/>
            <ac:spMk id="14" creationId="{8F704639-A668-499D-A5D4-324DF5859CA7}"/>
          </ac:spMkLst>
        </pc:spChg>
        <pc:picChg chg="add mod">
          <ac:chgData name="Jade Andray Peralta" userId="f182c157716c95c9" providerId="LiveId" clId="{E3D1638E-927F-4AA2-BA03-BF20D3A367C7}" dt="2022-06-02T05:08:12.927" v="2822"/>
          <ac:picMkLst>
            <pc:docMk/>
            <pc:sldMk cId="3598145179" sldId="262"/>
            <ac:picMk id="2" creationId="{D73E17D9-320D-4CA7-BD3C-21A639228C47}"/>
          </ac:picMkLst>
        </pc:picChg>
        <pc:picChg chg="del">
          <ac:chgData name="Jade Andray Peralta" userId="f182c157716c95c9" providerId="LiveId" clId="{E3D1638E-927F-4AA2-BA03-BF20D3A367C7}" dt="2022-05-30T05:25:24.753" v="855" actId="478"/>
          <ac:picMkLst>
            <pc:docMk/>
            <pc:sldMk cId="3598145179" sldId="262"/>
            <ac:picMk id="4" creationId="{F801D560-D8A5-404A-B755-6A8264673465}"/>
          </ac:picMkLst>
        </pc:picChg>
        <pc:picChg chg="add mod">
          <ac:chgData name="Jade Andray Peralta" userId="f182c157716c95c9" providerId="LiveId" clId="{E3D1638E-927F-4AA2-BA03-BF20D3A367C7}" dt="2022-05-30T05:36:19.881" v="987" actId="1076"/>
          <ac:picMkLst>
            <pc:docMk/>
            <pc:sldMk cId="3598145179" sldId="262"/>
            <ac:picMk id="6" creationId="{97CB41A0-432B-49E0-A42D-B17779E4ED93}"/>
          </ac:picMkLst>
        </pc:picChg>
      </pc:sldChg>
      <pc:sldChg chg="addSp delSp modSp add mod modTransition delAnim modAnim">
        <pc:chgData name="Jade Andray Peralta" userId="f182c157716c95c9" providerId="LiveId" clId="{E3D1638E-927F-4AA2-BA03-BF20D3A367C7}" dt="2022-06-02T05:08:12.927" v="2822"/>
        <pc:sldMkLst>
          <pc:docMk/>
          <pc:sldMk cId="427581042" sldId="263"/>
        </pc:sldMkLst>
        <pc:spChg chg="add mod">
          <ac:chgData name="Jade Andray Peralta" userId="f182c157716c95c9" providerId="LiveId" clId="{E3D1638E-927F-4AA2-BA03-BF20D3A367C7}" dt="2022-05-30T06:57:06.689" v="1100" actId="164"/>
          <ac:spMkLst>
            <pc:docMk/>
            <pc:sldMk cId="427581042" sldId="263"/>
            <ac:spMk id="2" creationId="{73E72783-DA6E-42A9-ADE9-33372621F643}"/>
          </ac:spMkLst>
        </pc:spChg>
        <pc:spChg chg="del">
          <ac:chgData name="Jade Andray Peralta" userId="f182c157716c95c9" providerId="LiveId" clId="{E3D1638E-927F-4AA2-BA03-BF20D3A367C7}" dt="2022-05-30T06:52:20.543" v="1051" actId="478"/>
          <ac:spMkLst>
            <pc:docMk/>
            <pc:sldMk cId="427581042" sldId="263"/>
            <ac:spMk id="7" creationId="{37872667-D13F-4776-B80E-24F1489B9591}"/>
          </ac:spMkLst>
        </pc:spChg>
        <pc:spChg chg="add mod ord topLvl">
          <ac:chgData name="Jade Andray Peralta" userId="f182c157716c95c9" providerId="LiveId" clId="{E3D1638E-927F-4AA2-BA03-BF20D3A367C7}" dt="2022-05-30T08:24:55.071" v="1347" actId="165"/>
          <ac:spMkLst>
            <pc:docMk/>
            <pc:sldMk cId="427581042" sldId="263"/>
            <ac:spMk id="8" creationId="{9F469337-4202-4A46-8941-B793B8DB0D0C}"/>
          </ac:spMkLst>
        </pc:spChg>
        <pc:spChg chg="mod">
          <ac:chgData name="Jade Andray Peralta" userId="f182c157716c95c9" providerId="LiveId" clId="{E3D1638E-927F-4AA2-BA03-BF20D3A367C7}" dt="2022-05-30T07:00:51.041" v="1145" actId="20577"/>
          <ac:spMkLst>
            <pc:docMk/>
            <pc:sldMk cId="427581042" sldId="263"/>
            <ac:spMk id="9" creationId="{9B44E5BD-78AD-4479-B290-CB58899074EA}"/>
          </ac:spMkLst>
        </pc:spChg>
        <pc:spChg chg="add">
          <ac:chgData name="Jade Andray Peralta" userId="f182c157716c95c9" providerId="LiveId" clId="{E3D1638E-927F-4AA2-BA03-BF20D3A367C7}" dt="2022-05-30T07:03:21.010" v="1151"/>
          <ac:spMkLst>
            <pc:docMk/>
            <pc:sldMk cId="427581042" sldId="263"/>
            <ac:spMk id="12" creationId="{28979F64-591B-49EA-B1D6-9AF919537046}"/>
          </ac:spMkLst>
        </pc:spChg>
        <pc:spChg chg="mod topLvl">
          <ac:chgData name="Jade Andray Peralta" userId="f182c157716c95c9" providerId="LiveId" clId="{E3D1638E-927F-4AA2-BA03-BF20D3A367C7}" dt="2022-05-30T08:24:55.071" v="1347" actId="165"/>
          <ac:spMkLst>
            <pc:docMk/>
            <pc:sldMk cId="427581042" sldId="263"/>
            <ac:spMk id="14" creationId="{8F704639-A668-499D-A5D4-324DF5859CA7}"/>
          </ac:spMkLst>
        </pc:spChg>
        <pc:spChg chg="add mod">
          <ac:chgData name="Jade Andray Peralta" userId="f182c157716c95c9" providerId="LiveId" clId="{E3D1638E-927F-4AA2-BA03-BF20D3A367C7}" dt="2022-05-30T07:10:13.575" v="1299" actId="1035"/>
          <ac:spMkLst>
            <pc:docMk/>
            <pc:sldMk cId="427581042" sldId="263"/>
            <ac:spMk id="16" creationId="{4706F77A-41D7-4ED9-B17C-D752FBB2E347}"/>
          </ac:spMkLst>
        </pc:spChg>
        <pc:spChg chg="add del mod">
          <ac:chgData name="Jade Andray Peralta" userId="f182c157716c95c9" providerId="LiveId" clId="{E3D1638E-927F-4AA2-BA03-BF20D3A367C7}" dt="2022-05-30T07:07:25.735" v="1240" actId="22"/>
          <ac:spMkLst>
            <pc:docMk/>
            <pc:sldMk cId="427581042" sldId="263"/>
            <ac:spMk id="18" creationId="{7D7EC244-B797-40C6-8494-D3AA846B8408}"/>
          </ac:spMkLst>
        </pc:spChg>
        <pc:spChg chg="add del mod">
          <ac:chgData name="Jade Andray Peralta" userId="f182c157716c95c9" providerId="LiveId" clId="{E3D1638E-927F-4AA2-BA03-BF20D3A367C7}" dt="2022-05-30T07:10:17.612" v="1301" actId="1036"/>
          <ac:spMkLst>
            <pc:docMk/>
            <pc:sldMk cId="427581042" sldId="263"/>
            <ac:spMk id="20" creationId="{CC92BA59-5A71-4B41-8397-029F22E337AC}"/>
          </ac:spMkLst>
        </pc:spChg>
        <pc:grpChg chg="add del mod">
          <ac:chgData name="Jade Andray Peralta" userId="f182c157716c95c9" providerId="LiveId" clId="{E3D1638E-927F-4AA2-BA03-BF20D3A367C7}" dt="2022-05-30T06:57:13.954" v="1101" actId="478"/>
          <ac:grpSpMkLst>
            <pc:docMk/>
            <pc:sldMk cId="427581042" sldId="263"/>
            <ac:grpSpMk id="5" creationId="{F5DE5772-8A19-441D-8060-7902888BD2AD}"/>
          </ac:grpSpMkLst>
        </pc:grpChg>
        <pc:grpChg chg="add del mod">
          <ac:chgData name="Jade Andray Peralta" userId="f182c157716c95c9" providerId="LiveId" clId="{E3D1638E-927F-4AA2-BA03-BF20D3A367C7}" dt="2022-05-30T08:24:55.071" v="1347" actId="165"/>
          <ac:grpSpMkLst>
            <pc:docMk/>
            <pc:sldMk cId="427581042" sldId="263"/>
            <ac:grpSpMk id="11" creationId="{015FD864-552C-4B78-9BDE-A964B4F3F09E}"/>
          </ac:grpSpMkLst>
        </pc:grpChg>
        <pc:picChg chg="add mod">
          <ac:chgData name="Jade Andray Peralta" userId="f182c157716c95c9" providerId="LiveId" clId="{E3D1638E-927F-4AA2-BA03-BF20D3A367C7}" dt="2022-06-02T05:08:12.927" v="2822"/>
          <ac:picMkLst>
            <pc:docMk/>
            <pc:sldMk cId="427581042" sldId="263"/>
            <ac:picMk id="2" creationId="{72142280-C5A5-456E-BEFA-3987969F9DD2}"/>
          </ac:picMkLst>
        </pc:picChg>
        <pc:picChg chg="add mod">
          <ac:chgData name="Jade Andray Peralta" userId="f182c157716c95c9" providerId="LiveId" clId="{E3D1638E-927F-4AA2-BA03-BF20D3A367C7}" dt="2022-05-30T06:57:06.689" v="1100" actId="164"/>
          <ac:picMkLst>
            <pc:docMk/>
            <pc:sldMk cId="427581042" sldId="263"/>
            <ac:picMk id="4" creationId="{1C22BFE9-1AE3-485B-9B94-DD654D59C4CE}"/>
          </ac:picMkLst>
        </pc:picChg>
        <pc:picChg chg="del">
          <ac:chgData name="Jade Andray Peralta" userId="f182c157716c95c9" providerId="LiveId" clId="{E3D1638E-927F-4AA2-BA03-BF20D3A367C7}" dt="2022-05-30T06:52:18.684" v="1050" actId="478"/>
          <ac:picMkLst>
            <pc:docMk/>
            <pc:sldMk cId="427581042" sldId="263"/>
            <ac:picMk id="6" creationId="{97CB41A0-432B-49E0-A42D-B17779E4ED93}"/>
          </ac:picMkLst>
        </pc:picChg>
        <pc:picChg chg="add del mod">
          <ac:chgData name="Jade Andray Peralta" userId="f182c157716c95c9" providerId="LiveId" clId="{E3D1638E-927F-4AA2-BA03-BF20D3A367C7}" dt="2022-05-30T07:01:44.034" v="1149" actId="478"/>
          <ac:picMkLst>
            <pc:docMk/>
            <pc:sldMk cId="427581042" sldId="263"/>
            <ac:picMk id="10" creationId="{F3260D24-4A05-4477-8AFB-20E4FE1AA734}"/>
          </ac:picMkLst>
        </pc:picChg>
        <pc:picChg chg="add mod">
          <ac:chgData name="Jade Andray Peralta" userId="f182c157716c95c9" providerId="LiveId" clId="{E3D1638E-927F-4AA2-BA03-BF20D3A367C7}" dt="2022-05-30T07:10:21.994" v="1303" actId="1037"/>
          <ac:picMkLst>
            <pc:docMk/>
            <pc:sldMk cId="427581042" sldId="263"/>
            <ac:picMk id="13" creationId="{2066DCE9-2F5B-4188-A498-A548A3C71801}"/>
          </ac:picMkLst>
        </pc:picChg>
      </pc:sldChg>
      <pc:sldChg chg="addSp delSp modSp add del mod">
        <pc:chgData name="Jade Andray Peralta" userId="f182c157716c95c9" providerId="LiveId" clId="{E3D1638E-927F-4AA2-BA03-BF20D3A367C7}" dt="2022-05-30T05:32:14.184" v="934" actId="47"/>
        <pc:sldMkLst>
          <pc:docMk/>
          <pc:sldMk cId="805546503" sldId="263"/>
        </pc:sldMkLst>
        <pc:spChg chg="mod">
          <ac:chgData name="Jade Andray Peralta" userId="f182c157716c95c9" providerId="LiveId" clId="{E3D1638E-927F-4AA2-BA03-BF20D3A367C7}" dt="2022-05-30T05:31:34.555" v="932" actId="20577"/>
          <ac:spMkLst>
            <pc:docMk/>
            <pc:sldMk cId="805546503" sldId="263"/>
            <ac:spMk id="9" creationId="{9B44E5BD-78AD-4479-B290-CB58899074EA}"/>
          </ac:spMkLst>
        </pc:spChg>
        <pc:spChg chg="mod">
          <ac:chgData name="Jade Andray Peralta" userId="f182c157716c95c9" providerId="LiveId" clId="{E3D1638E-927F-4AA2-BA03-BF20D3A367C7}" dt="2022-05-30T05:29:05.618" v="913" actId="1076"/>
          <ac:spMkLst>
            <pc:docMk/>
            <pc:sldMk cId="805546503" sldId="263"/>
            <ac:spMk id="14" creationId="{8F704639-A668-499D-A5D4-324DF5859CA7}"/>
          </ac:spMkLst>
        </pc:spChg>
        <pc:picChg chg="add mod">
          <ac:chgData name="Jade Andray Peralta" userId="f182c157716c95c9" providerId="LiveId" clId="{E3D1638E-927F-4AA2-BA03-BF20D3A367C7}" dt="2022-05-30T05:28:08.338" v="899" actId="14100"/>
          <ac:picMkLst>
            <pc:docMk/>
            <pc:sldMk cId="805546503" sldId="263"/>
            <ac:picMk id="6" creationId="{1FDECAB6-8F20-495B-A849-808688ACDDC4}"/>
          </ac:picMkLst>
        </pc:picChg>
        <pc:picChg chg="del">
          <ac:chgData name="Jade Andray Peralta" userId="f182c157716c95c9" providerId="LiveId" clId="{E3D1638E-927F-4AA2-BA03-BF20D3A367C7}" dt="2022-05-30T05:27:55.537" v="890" actId="478"/>
          <ac:picMkLst>
            <pc:docMk/>
            <pc:sldMk cId="805546503" sldId="263"/>
            <ac:picMk id="8" creationId="{CCF025F7-0F46-4A3F-98EB-3D5830D72DB9}"/>
          </ac:picMkLst>
        </pc:picChg>
      </pc:sldChg>
      <pc:sldChg chg="addSp modSp add mod ord modTransition modAnim">
        <pc:chgData name="Jade Andray Peralta" userId="f182c157716c95c9" providerId="LiveId" clId="{E3D1638E-927F-4AA2-BA03-BF20D3A367C7}" dt="2022-06-02T05:08:12.927" v="2822"/>
        <pc:sldMkLst>
          <pc:docMk/>
          <pc:sldMk cId="1394233389" sldId="264"/>
        </pc:sldMkLst>
        <pc:spChg chg="mod">
          <ac:chgData name="Jade Andray Peralta" userId="f182c157716c95c9" providerId="LiveId" clId="{E3D1638E-927F-4AA2-BA03-BF20D3A367C7}" dt="2022-05-30T06:59:56.072" v="1130" actId="164"/>
          <ac:spMkLst>
            <pc:docMk/>
            <pc:sldMk cId="1394233389" sldId="264"/>
            <ac:spMk id="9" creationId="{9B44E5BD-78AD-4479-B290-CB58899074EA}"/>
          </ac:spMkLst>
        </pc:spChg>
        <pc:spChg chg="add mod">
          <ac:chgData name="Jade Andray Peralta" userId="f182c157716c95c9" providerId="LiveId" clId="{E3D1638E-927F-4AA2-BA03-BF20D3A367C7}" dt="2022-05-30T07:00:26.055" v="1143" actId="1037"/>
          <ac:spMkLst>
            <pc:docMk/>
            <pc:sldMk cId="1394233389" sldId="264"/>
            <ac:spMk id="12" creationId="{2FAAD034-E310-41B7-A62E-ADAF4CE32121}"/>
          </ac:spMkLst>
        </pc:spChg>
        <pc:grpChg chg="add mod">
          <ac:chgData name="Jade Andray Peralta" userId="f182c157716c95c9" providerId="LiveId" clId="{E3D1638E-927F-4AA2-BA03-BF20D3A367C7}" dt="2022-05-30T06:59:56.072" v="1130" actId="164"/>
          <ac:grpSpMkLst>
            <pc:docMk/>
            <pc:sldMk cId="1394233389" sldId="264"/>
            <ac:grpSpMk id="3" creationId="{FCF39A93-BA19-4869-B3AA-5DA7985FE83B}"/>
          </ac:grpSpMkLst>
        </pc:grpChg>
        <pc:picChg chg="add mod">
          <ac:chgData name="Jade Andray Peralta" userId="f182c157716c95c9" providerId="LiveId" clId="{E3D1638E-927F-4AA2-BA03-BF20D3A367C7}" dt="2022-06-02T05:08:12.927" v="2822"/>
          <ac:picMkLst>
            <pc:docMk/>
            <pc:sldMk cId="1394233389" sldId="264"/>
            <ac:picMk id="2" creationId="{3F852770-0E87-4B38-A79F-D94924AD0F6D}"/>
          </ac:picMkLst>
        </pc:picChg>
        <pc:picChg chg="mod">
          <ac:chgData name="Jade Andray Peralta" userId="f182c157716c95c9" providerId="LiveId" clId="{E3D1638E-927F-4AA2-BA03-BF20D3A367C7}" dt="2022-05-30T07:01:40.626" v="1148" actId="1076"/>
          <ac:picMkLst>
            <pc:docMk/>
            <pc:sldMk cId="1394233389" sldId="264"/>
            <ac:picMk id="10" creationId="{F3260D24-4A05-4477-8AFB-20E4FE1AA734}"/>
          </ac:picMkLst>
        </pc:picChg>
      </pc:sldChg>
      <pc:sldChg chg="addSp delSp modSp add mod ord modTransition delAnim modAnim">
        <pc:chgData name="Jade Andray Peralta" userId="f182c157716c95c9" providerId="LiveId" clId="{E3D1638E-927F-4AA2-BA03-BF20D3A367C7}" dt="2022-06-02T05:08:12.927" v="2822"/>
        <pc:sldMkLst>
          <pc:docMk/>
          <pc:sldMk cId="472714798" sldId="265"/>
        </pc:sldMkLst>
        <pc:spChg chg="add del mod topLvl">
          <ac:chgData name="Jade Andray Peralta" userId="f182c157716c95c9" providerId="LiveId" clId="{E3D1638E-927F-4AA2-BA03-BF20D3A367C7}" dt="2022-05-30T14:58:32.296" v="2709" actId="478"/>
          <ac:spMkLst>
            <pc:docMk/>
            <pc:sldMk cId="472714798" sldId="265"/>
            <ac:spMk id="8" creationId="{9F469337-4202-4A46-8941-B793B8DB0D0C}"/>
          </ac:spMkLst>
        </pc:spChg>
        <pc:spChg chg="mod">
          <ac:chgData name="Jade Andray Peralta" userId="f182c157716c95c9" providerId="LiveId" clId="{E3D1638E-927F-4AA2-BA03-BF20D3A367C7}" dt="2022-05-30T08:21:31.784" v="1336" actId="20577"/>
          <ac:spMkLst>
            <pc:docMk/>
            <pc:sldMk cId="472714798" sldId="265"/>
            <ac:spMk id="9" creationId="{9B44E5BD-78AD-4479-B290-CB58899074EA}"/>
          </ac:spMkLst>
        </pc:spChg>
        <pc:spChg chg="mod topLvl">
          <ac:chgData name="Jade Andray Peralta" userId="f182c157716c95c9" providerId="LiveId" clId="{E3D1638E-927F-4AA2-BA03-BF20D3A367C7}" dt="2022-05-30T14:11:52.916" v="2477" actId="1037"/>
          <ac:spMkLst>
            <pc:docMk/>
            <pc:sldMk cId="472714798" sldId="265"/>
            <ac:spMk id="14" creationId="{8F704639-A668-499D-A5D4-324DF5859CA7}"/>
          </ac:spMkLst>
        </pc:spChg>
        <pc:spChg chg="add del mod ord">
          <ac:chgData name="Jade Andray Peralta" userId="f182c157716c95c9" providerId="LiveId" clId="{E3D1638E-927F-4AA2-BA03-BF20D3A367C7}" dt="2022-05-30T14:58:31.743" v="2708"/>
          <ac:spMkLst>
            <pc:docMk/>
            <pc:sldMk cId="472714798" sldId="265"/>
            <ac:spMk id="15" creationId="{291D97A6-6D8F-4B5F-967E-34068E0615B5}"/>
          </ac:spMkLst>
        </pc:spChg>
        <pc:spChg chg="del">
          <ac:chgData name="Jade Andray Peralta" userId="f182c157716c95c9" providerId="LiveId" clId="{E3D1638E-927F-4AA2-BA03-BF20D3A367C7}" dt="2022-05-30T08:24:22.355" v="1341" actId="478"/>
          <ac:spMkLst>
            <pc:docMk/>
            <pc:sldMk cId="472714798" sldId="265"/>
            <ac:spMk id="16" creationId="{4706F77A-41D7-4ED9-B17C-D752FBB2E347}"/>
          </ac:spMkLst>
        </pc:spChg>
        <pc:spChg chg="del">
          <ac:chgData name="Jade Andray Peralta" userId="f182c157716c95c9" providerId="LiveId" clId="{E3D1638E-927F-4AA2-BA03-BF20D3A367C7}" dt="2022-05-30T08:24:20.041" v="1340" actId="478"/>
          <ac:spMkLst>
            <pc:docMk/>
            <pc:sldMk cId="472714798" sldId="265"/>
            <ac:spMk id="20" creationId="{CC92BA59-5A71-4B41-8397-029F22E337AC}"/>
          </ac:spMkLst>
        </pc:spChg>
        <pc:grpChg chg="del">
          <ac:chgData name="Jade Andray Peralta" userId="f182c157716c95c9" providerId="LiveId" clId="{E3D1638E-927F-4AA2-BA03-BF20D3A367C7}" dt="2022-05-30T08:21:56.405" v="1337" actId="165"/>
          <ac:grpSpMkLst>
            <pc:docMk/>
            <pc:sldMk cId="472714798" sldId="265"/>
            <ac:grpSpMk id="11" creationId="{015FD864-552C-4B78-9BDE-A964B4F3F09E}"/>
          </ac:grpSpMkLst>
        </pc:grpChg>
        <pc:picChg chg="add mod">
          <ac:chgData name="Jade Andray Peralta" userId="f182c157716c95c9" providerId="LiveId" clId="{E3D1638E-927F-4AA2-BA03-BF20D3A367C7}" dt="2022-06-02T05:08:12.927" v="2822"/>
          <ac:picMkLst>
            <pc:docMk/>
            <pc:sldMk cId="472714798" sldId="265"/>
            <ac:picMk id="2" creationId="{D2B1B7CE-3BB7-4C67-BF54-708683D0E0CE}"/>
          </ac:picMkLst>
        </pc:picChg>
      </pc:sldChg>
      <pc:sldChg chg="add del modAnim">
        <pc:chgData name="Jade Andray Peralta" userId="f182c157716c95c9" providerId="LiveId" clId="{E3D1638E-927F-4AA2-BA03-BF20D3A367C7}" dt="2022-05-30T08:29:44.802" v="1382" actId="47"/>
        <pc:sldMkLst>
          <pc:docMk/>
          <pc:sldMk cId="1072496834" sldId="266"/>
        </pc:sldMkLst>
      </pc:sldChg>
      <pc:sldChg chg="addSp delSp modSp add mod ord modTransition modAnim">
        <pc:chgData name="Jade Andray Peralta" userId="f182c157716c95c9" providerId="LiveId" clId="{E3D1638E-927F-4AA2-BA03-BF20D3A367C7}" dt="2022-06-02T05:08:12.927" v="2822"/>
        <pc:sldMkLst>
          <pc:docMk/>
          <pc:sldMk cId="3152368011" sldId="267"/>
        </pc:sldMkLst>
        <pc:spChg chg="del mod">
          <ac:chgData name="Jade Andray Peralta" userId="f182c157716c95c9" providerId="LiveId" clId="{E3D1638E-927F-4AA2-BA03-BF20D3A367C7}" dt="2022-05-30T14:58:59.214" v="2714" actId="478"/>
          <ac:spMkLst>
            <pc:docMk/>
            <pc:sldMk cId="3152368011" sldId="267"/>
            <ac:spMk id="8" creationId="{9F469337-4202-4A46-8941-B793B8DB0D0C}"/>
          </ac:spMkLst>
        </pc:spChg>
        <pc:spChg chg="mod">
          <ac:chgData name="Jade Andray Peralta" userId="f182c157716c95c9" providerId="LiveId" clId="{E3D1638E-927F-4AA2-BA03-BF20D3A367C7}" dt="2022-05-30T08:26:53.188" v="1369" actId="14100"/>
          <ac:spMkLst>
            <pc:docMk/>
            <pc:sldMk cId="3152368011" sldId="267"/>
            <ac:spMk id="9" creationId="{9B44E5BD-78AD-4479-B290-CB58899074EA}"/>
          </ac:spMkLst>
        </pc:spChg>
        <pc:spChg chg="add mod ord">
          <ac:chgData name="Jade Andray Peralta" userId="f182c157716c95c9" providerId="LiveId" clId="{E3D1638E-927F-4AA2-BA03-BF20D3A367C7}" dt="2022-05-30T14:59:11.804" v="2722" actId="170"/>
          <ac:spMkLst>
            <pc:docMk/>
            <pc:sldMk cId="3152368011" sldId="267"/>
            <ac:spMk id="10" creationId="{E94BB258-84DE-4C68-A733-3892B5DAA42C}"/>
          </ac:spMkLst>
        </pc:spChg>
        <pc:spChg chg="mod">
          <ac:chgData name="Jade Andray Peralta" userId="f182c157716c95c9" providerId="LiveId" clId="{E3D1638E-927F-4AA2-BA03-BF20D3A367C7}" dt="2022-05-30T14:11:31.828" v="2460" actId="1035"/>
          <ac:spMkLst>
            <pc:docMk/>
            <pc:sldMk cId="3152368011" sldId="267"/>
            <ac:spMk id="14" creationId="{8F704639-A668-499D-A5D4-324DF5859CA7}"/>
          </ac:spMkLst>
        </pc:spChg>
        <pc:picChg chg="add mod">
          <ac:chgData name="Jade Andray Peralta" userId="f182c157716c95c9" providerId="LiveId" clId="{E3D1638E-927F-4AA2-BA03-BF20D3A367C7}" dt="2022-06-02T05:08:12.927" v="2822"/>
          <ac:picMkLst>
            <pc:docMk/>
            <pc:sldMk cId="3152368011" sldId="267"/>
            <ac:picMk id="2" creationId="{DD1291B0-1038-469D-8467-A0A07B34748B}"/>
          </ac:picMkLst>
        </pc:picChg>
        <pc:picChg chg="add mod">
          <ac:chgData name="Jade Andray Peralta" userId="f182c157716c95c9" providerId="LiveId" clId="{E3D1638E-927F-4AA2-BA03-BF20D3A367C7}" dt="2022-05-30T08:29:54.003" v="1385" actId="1076"/>
          <ac:picMkLst>
            <pc:docMk/>
            <pc:sldMk cId="3152368011" sldId="267"/>
            <ac:picMk id="3" creationId="{26FC7773-C4C7-4542-9212-5E632435DA0E}"/>
          </ac:picMkLst>
        </pc:picChg>
      </pc:sldChg>
      <pc:sldChg chg="addSp delSp modSp add mod ord modTransition addAnim delAnim modAnim">
        <pc:chgData name="Jade Andray Peralta" userId="f182c157716c95c9" providerId="LiveId" clId="{E3D1638E-927F-4AA2-BA03-BF20D3A367C7}" dt="2022-06-02T05:08:12.927" v="2822"/>
        <pc:sldMkLst>
          <pc:docMk/>
          <pc:sldMk cId="3037743322" sldId="268"/>
        </pc:sldMkLst>
        <pc:spChg chg="add del">
          <ac:chgData name="Jade Andray Peralta" userId="f182c157716c95c9" providerId="LiveId" clId="{E3D1638E-927F-4AA2-BA03-BF20D3A367C7}" dt="2022-05-30T14:57:51.655" v="2685" actId="478"/>
          <ac:spMkLst>
            <pc:docMk/>
            <pc:sldMk cId="3037743322" sldId="268"/>
            <ac:spMk id="8" creationId="{9F469337-4202-4A46-8941-B793B8DB0D0C}"/>
          </ac:spMkLst>
        </pc:spChg>
        <pc:spChg chg="add del mod ord">
          <ac:chgData name="Jade Andray Peralta" userId="f182c157716c95c9" providerId="LiveId" clId="{E3D1638E-927F-4AA2-BA03-BF20D3A367C7}" dt="2022-05-30T14:57:51.215" v="2684"/>
          <ac:spMkLst>
            <pc:docMk/>
            <pc:sldMk cId="3037743322" sldId="268"/>
            <ac:spMk id="10" creationId="{6577EABD-3B3F-4E58-AEF3-B26A103C585D}"/>
          </ac:spMkLst>
        </pc:spChg>
        <pc:spChg chg="mod">
          <ac:chgData name="Jade Andray Peralta" userId="f182c157716c95c9" providerId="LiveId" clId="{E3D1638E-927F-4AA2-BA03-BF20D3A367C7}" dt="2022-05-30T14:11:04.832" v="2426" actId="1035"/>
          <ac:spMkLst>
            <pc:docMk/>
            <pc:sldMk cId="3037743322" sldId="268"/>
            <ac:spMk id="14" creationId="{8F704639-A668-499D-A5D4-324DF5859CA7}"/>
          </ac:spMkLst>
        </pc:spChg>
        <pc:picChg chg="add mod">
          <ac:chgData name="Jade Andray Peralta" userId="f182c157716c95c9" providerId="LiveId" clId="{E3D1638E-927F-4AA2-BA03-BF20D3A367C7}" dt="2022-06-02T05:08:12.927" v="2822"/>
          <ac:picMkLst>
            <pc:docMk/>
            <pc:sldMk cId="3037743322" sldId="268"/>
            <ac:picMk id="2" creationId="{6D21F6DF-24CB-4D25-BD2C-A2368D34F50C}"/>
          </ac:picMkLst>
        </pc:picChg>
      </pc:sldChg>
      <pc:sldChg chg="addSp delSp modSp add mod modTransition delAnim modAnim">
        <pc:chgData name="Jade Andray Peralta" userId="f182c157716c95c9" providerId="LiveId" clId="{E3D1638E-927F-4AA2-BA03-BF20D3A367C7}" dt="2022-06-02T05:08:12.927" v="2822"/>
        <pc:sldMkLst>
          <pc:docMk/>
          <pc:sldMk cId="3305143377" sldId="269"/>
        </pc:sldMkLst>
        <pc:spChg chg="del">
          <ac:chgData name="Jade Andray Peralta" userId="f182c157716c95c9" providerId="LiveId" clId="{E3D1638E-927F-4AA2-BA03-BF20D3A367C7}" dt="2022-05-30T08:45:45.811" v="1425" actId="478"/>
          <ac:spMkLst>
            <pc:docMk/>
            <pc:sldMk cId="3305143377" sldId="269"/>
            <ac:spMk id="8" creationId="{9F469337-4202-4A46-8941-B793B8DB0D0C}"/>
          </ac:spMkLst>
        </pc:spChg>
        <pc:spChg chg="add mod">
          <ac:chgData name="Jade Andray Peralta" userId="f182c157716c95c9" providerId="LiveId" clId="{E3D1638E-927F-4AA2-BA03-BF20D3A367C7}" dt="2022-05-30T08:47:48.036" v="1461" actId="1038"/>
          <ac:spMkLst>
            <pc:docMk/>
            <pc:sldMk cId="3305143377" sldId="269"/>
            <ac:spMk id="10" creationId="{6B869019-9916-40DB-BD2D-859CB25A80C6}"/>
          </ac:spMkLst>
        </pc:spChg>
        <pc:spChg chg="del">
          <ac:chgData name="Jade Andray Peralta" userId="f182c157716c95c9" providerId="LiveId" clId="{E3D1638E-927F-4AA2-BA03-BF20D3A367C7}" dt="2022-05-30T08:45:45.811" v="1425" actId="478"/>
          <ac:spMkLst>
            <pc:docMk/>
            <pc:sldMk cId="3305143377" sldId="269"/>
            <ac:spMk id="14" creationId="{8F704639-A668-499D-A5D4-324DF5859CA7}"/>
          </ac:spMkLst>
        </pc:spChg>
        <pc:picChg chg="add mod">
          <ac:chgData name="Jade Andray Peralta" userId="f182c157716c95c9" providerId="LiveId" clId="{E3D1638E-927F-4AA2-BA03-BF20D3A367C7}" dt="2022-06-02T05:08:12.927" v="2822"/>
          <ac:picMkLst>
            <pc:docMk/>
            <pc:sldMk cId="3305143377" sldId="269"/>
            <ac:picMk id="2" creationId="{153C8A4C-66D0-4661-BF98-7A106E4ACE2E}"/>
          </ac:picMkLst>
        </pc:picChg>
        <pc:picChg chg="del">
          <ac:chgData name="Jade Andray Peralta" userId="f182c157716c95c9" providerId="LiveId" clId="{E3D1638E-927F-4AA2-BA03-BF20D3A367C7}" dt="2022-05-30T08:45:45.811" v="1425" actId="478"/>
          <ac:picMkLst>
            <pc:docMk/>
            <pc:sldMk cId="3305143377" sldId="269"/>
            <ac:picMk id="3" creationId="{26FC7773-C4C7-4542-9212-5E632435DA0E}"/>
          </ac:picMkLst>
        </pc:picChg>
        <pc:picChg chg="add mod modCrop">
          <ac:chgData name="Jade Andray Peralta" userId="f182c157716c95c9" providerId="LiveId" clId="{E3D1638E-927F-4AA2-BA03-BF20D3A367C7}" dt="2022-05-30T08:47:48.036" v="1461" actId="1038"/>
          <ac:picMkLst>
            <pc:docMk/>
            <pc:sldMk cId="3305143377" sldId="269"/>
            <ac:picMk id="11" creationId="{755FD145-CD74-4F4F-9F1B-5E3F2D4BC522}"/>
          </ac:picMkLst>
        </pc:picChg>
        <pc:picChg chg="del">
          <ac:chgData name="Jade Andray Peralta" userId="f182c157716c95c9" providerId="LiveId" clId="{E3D1638E-927F-4AA2-BA03-BF20D3A367C7}" dt="2022-05-30T08:45:45.811" v="1425" actId="478"/>
          <ac:picMkLst>
            <pc:docMk/>
            <pc:sldMk cId="3305143377" sldId="269"/>
            <ac:picMk id="13" creationId="{2066DCE9-2F5B-4188-A498-A548A3C71801}"/>
          </ac:picMkLst>
        </pc:picChg>
      </pc:sldChg>
      <pc:sldChg chg="addSp delSp modSp add mod modTransition delAnim modAnim">
        <pc:chgData name="Jade Andray Peralta" userId="f182c157716c95c9" providerId="LiveId" clId="{E3D1638E-927F-4AA2-BA03-BF20D3A367C7}" dt="2022-06-02T05:08:12.927" v="2822"/>
        <pc:sldMkLst>
          <pc:docMk/>
          <pc:sldMk cId="3820808395" sldId="270"/>
        </pc:sldMkLst>
        <pc:spChg chg="add del mod ord">
          <ac:chgData name="Jade Andray Peralta" userId="f182c157716c95c9" providerId="LiveId" clId="{E3D1638E-927F-4AA2-BA03-BF20D3A367C7}" dt="2022-05-30T08:49:10.531" v="1473" actId="478"/>
          <ac:spMkLst>
            <pc:docMk/>
            <pc:sldMk cId="3820808395" sldId="270"/>
            <ac:spMk id="2" creationId="{02F7D69F-D8D4-4278-807B-CF2136AA6AF0}"/>
          </ac:spMkLst>
        </pc:spChg>
        <pc:spChg chg="mod">
          <ac:chgData name="Jade Andray Peralta" userId="f182c157716c95c9" providerId="LiveId" clId="{E3D1638E-927F-4AA2-BA03-BF20D3A367C7}" dt="2022-05-30T08:50:21.709" v="1496" actId="403"/>
          <ac:spMkLst>
            <pc:docMk/>
            <pc:sldMk cId="3820808395" sldId="270"/>
            <ac:spMk id="9" creationId="{9B44E5BD-78AD-4479-B290-CB58899074EA}"/>
          </ac:spMkLst>
        </pc:spChg>
        <pc:spChg chg="del">
          <ac:chgData name="Jade Andray Peralta" userId="f182c157716c95c9" providerId="LiveId" clId="{E3D1638E-927F-4AA2-BA03-BF20D3A367C7}" dt="2022-05-30T08:48:09.379" v="1463" actId="478"/>
          <ac:spMkLst>
            <pc:docMk/>
            <pc:sldMk cId="3820808395" sldId="270"/>
            <ac:spMk id="10" creationId="{6B869019-9916-40DB-BD2D-859CB25A80C6}"/>
          </ac:spMkLst>
        </pc:spChg>
        <pc:spChg chg="mod">
          <ac:chgData name="Jade Andray Peralta" userId="f182c157716c95c9" providerId="LiveId" clId="{E3D1638E-927F-4AA2-BA03-BF20D3A367C7}" dt="2022-05-30T08:50:02.042" v="1481" actId="14100"/>
          <ac:spMkLst>
            <pc:docMk/>
            <pc:sldMk cId="3820808395" sldId="270"/>
            <ac:spMk id="14" creationId="{DC3BE07D-D81C-483B-9F30-D46B281EBEFB}"/>
          </ac:spMkLst>
        </pc:spChg>
        <pc:spChg chg="mod">
          <ac:chgData name="Jade Andray Peralta" userId="f182c157716c95c9" providerId="LiveId" clId="{E3D1638E-927F-4AA2-BA03-BF20D3A367C7}" dt="2022-05-30T08:50:31.446" v="1498" actId="1036"/>
          <ac:spMkLst>
            <pc:docMk/>
            <pc:sldMk cId="3820808395" sldId="270"/>
            <ac:spMk id="15" creationId="{6DA56408-FEC9-49AC-9216-CB80B1143697}"/>
          </ac:spMkLst>
        </pc:spChg>
        <pc:grpChg chg="add mod">
          <ac:chgData name="Jade Andray Peralta" userId="f182c157716c95c9" providerId="LiveId" clId="{E3D1638E-927F-4AA2-BA03-BF20D3A367C7}" dt="2022-05-30T08:50:12.658" v="1490" actId="1076"/>
          <ac:grpSpMkLst>
            <pc:docMk/>
            <pc:sldMk cId="3820808395" sldId="270"/>
            <ac:grpSpMk id="13" creationId="{4611E8FC-081F-48E8-BC19-6983A83CE7A5}"/>
          </ac:grpSpMkLst>
        </pc:grpChg>
        <pc:picChg chg="add mod">
          <ac:chgData name="Jade Andray Peralta" userId="f182c157716c95c9" providerId="LiveId" clId="{E3D1638E-927F-4AA2-BA03-BF20D3A367C7}" dt="2022-06-02T05:08:12.927" v="2822"/>
          <ac:picMkLst>
            <pc:docMk/>
            <pc:sldMk cId="3820808395" sldId="270"/>
            <ac:picMk id="2" creationId="{B886CDBE-05C1-4704-A76F-BEC26F35CB32}"/>
          </ac:picMkLst>
        </pc:picChg>
        <pc:picChg chg="add mod">
          <ac:chgData name="Jade Andray Peralta" userId="f182c157716c95c9" providerId="LiveId" clId="{E3D1638E-927F-4AA2-BA03-BF20D3A367C7}" dt="2022-05-30T08:50:17.235" v="1494" actId="1038"/>
          <ac:picMkLst>
            <pc:docMk/>
            <pc:sldMk cId="3820808395" sldId="270"/>
            <ac:picMk id="3" creationId="{1F17FED2-290E-4B6D-A0A1-E3DBBC341C53}"/>
          </ac:picMkLst>
        </pc:picChg>
        <pc:picChg chg="add del mod">
          <ac:chgData name="Jade Andray Peralta" userId="f182c157716c95c9" providerId="LiveId" clId="{E3D1638E-927F-4AA2-BA03-BF20D3A367C7}" dt="2022-05-30T08:49:10.531" v="1473" actId="478"/>
          <ac:picMkLst>
            <pc:docMk/>
            <pc:sldMk cId="3820808395" sldId="270"/>
            <ac:picMk id="7" creationId="{1C6C3D18-4824-47E9-8B78-6349A61030C9}"/>
          </ac:picMkLst>
        </pc:picChg>
        <pc:picChg chg="del">
          <ac:chgData name="Jade Andray Peralta" userId="f182c157716c95c9" providerId="LiveId" clId="{E3D1638E-927F-4AA2-BA03-BF20D3A367C7}" dt="2022-05-30T08:48:09.379" v="1463" actId="478"/>
          <ac:picMkLst>
            <pc:docMk/>
            <pc:sldMk cId="3820808395" sldId="270"/>
            <ac:picMk id="11" creationId="{755FD145-CD74-4F4F-9F1B-5E3F2D4BC522}"/>
          </ac:picMkLst>
        </pc:picChg>
      </pc:sldChg>
      <pc:sldChg chg="addSp delSp modSp add mod modTransition delAnim modAnim">
        <pc:chgData name="Jade Andray Peralta" userId="f182c157716c95c9" providerId="LiveId" clId="{E3D1638E-927F-4AA2-BA03-BF20D3A367C7}" dt="2022-06-02T05:08:12.927" v="2822"/>
        <pc:sldMkLst>
          <pc:docMk/>
          <pc:sldMk cId="2869246676" sldId="271"/>
        </pc:sldMkLst>
        <pc:spChg chg="add del mod">
          <ac:chgData name="Jade Andray Peralta" userId="f182c157716c95c9" providerId="LiveId" clId="{E3D1638E-927F-4AA2-BA03-BF20D3A367C7}" dt="2022-05-30T12:40:50.039" v="1704" actId="478"/>
          <ac:spMkLst>
            <pc:docMk/>
            <pc:sldMk cId="2869246676" sldId="271"/>
            <ac:spMk id="2" creationId="{144CE0AB-5C3C-44A7-8746-54C56A539BD6}"/>
          </ac:spMkLst>
        </pc:spChg>
        <pc:spChg chg="add del mod">
          <ac:chgData name="Jade Andray Peralta" userId="f182c157716c95c9" providerId="LiveId" clId="{E3D1638E-927F-4AA2-BA03-BF20D3A367C7}" dt="2022-05-30T12:49:43.017" v="1804" actId="478"/>
          <ac:spMkLst>
            <pc:docMk/>
            <pc:sldMk cId="2869246676" sldId="271"/>
            <ac:spMk id="5" creationId="{1AA09C05-F65B-4F61-AA4D-FC02F16B0BC2}"/>
          </ac:spMkLst>
        </pc:spChg>
        <pc:spChg chg="mod">
          <ac:chgData name="Jade Andray Peralta" userId="f182c157716c95c9" providerId="LiveId" clId="{E3D1638E-927F-4AA2-BA03-BF20D3A367C7}" dt="2022-05-30T12:45:20.477" v="1739" actId="1076"/>
          <ac:spMkLst>
            <pc:docMk/>
            <pc:sldMk cId="2869246676" sldId="271"/>
            <ac:spMk id="9" creationId="{9B44E5BD-78AD-4479-B290-CB58899074EA}"/>
          </ac:spMkLst>
        </pc:spChg>
        <pc:spChg chg="add del mod">
          <ac:chgData name="Jade Andray Peralta" userId="f182c157716c95c9" providerId="LiveId" clId="{E3D1638E-927F-4AA2-BA03-BF20D3A367C7}" dt="2022-05-30T12:40:50.039" v="1704" actId="478"/>
          <ac:spMkLst>
            <pc:docMk/>
            <pc:sldMk cId="2869246676" sldId="271"/>
            <ac:spMk id="11" creationId="{8B8943A7-D445-43DE-911F-E16C9E6D41E4}"/>
          </ac:spMkLst>
        </pc:spChg>
        <pc:spChg chg="add del mod">
          <ac:chgData name="Jade Andray Peralta" userId="f182c157716c95c9" providerId="LiveId" clId="{E3D1638E-927F-4AA2-BA03-BF20D3A367C7}" dt="2022-05-30T12:45:47.046" v="1755"/>
          <ac:spMkLst>
            <pc:docMk/>
            <pc:sldMk cId="2869246676" sldId="271"/>
            <ac:spMk id="16" creationId="{AB01C84C-6F0F-4BE4-808B-E503531D8085}"/>
          </ac:spMkLst>
        </pc:spChg>
        <pc:spChg chg="add del mod">
          <ac:chgData name="Jade Andray Peralta" userId="f182c157716c95c9" providerId="LiveId" clId="{E3D1638E-927F-4AA2-BA03-BF20D3A367C7}" dt="2022-05-30T12:45:47.046" v="1755"/>
          <ac:spMkLst>
            <pc:docMk/>
            <pc:sldMk cId="2869246676" sldId="271"/>
            <ac:spMk id="17" creationId="{A5784438-BD90-4F19-9520-F80EAC6837A9}"/>
          </ac:spMkLst>
        </pc:spChg>
        <pc:spChg chg="mod">
          <ac:chgData name="Jade Andray Peralta" userId="f182c157716c95c9" providerId="LiveId" clId="{E3D1638E-927F-4AA2-BA03-BF20D3A367C7}" dt="2022-05-30T12:45:14.789" v="1736"/>
          <ac:spMkLst>
            <pc:docMk/>
            <pc:sldMk cId="2869246676" sldId="271"/>
            <ac:spMk id="18" creationId="{6A4736ED-50ED-4E1B-9BC9-961039BDF8A4}"/>
          </ac:spMkLst>
        </pc:spChg>
        <pc:spChg chg="add del mod">
          <ac:chgData name="Jade Andray Peralta" userId="f182c157716c95c9" providerId="LiveId" clId="{E3D1638E-927F-4AA2-BA03-BF20D3A367C7}" dt="2022-05-30T12:45:14.541" v="1735"/>
          <ac:spMkLst>
            <pc:docMk/>
            <pc:sldMk cId="2869246676" sldId="271"/>
            <ac:spMk id="19" creationId="{BE2EBD7D-0F7E-4A76-B490-B4DF58DB9438}"/>
          </ac:spMkLst>
        </pc:spChg>
        <pc:spChg chg="add del mod">
          <ac:chgData name="Jade Andray Peralta" userId="f182c157716c95c9" providerId="LiveId" clId="{E3D1638E-927F-4AA2-BA03-BF20D3A367C7}" dt="2022-05-30T12:45:14.541" v="1735"/>
          <ac:spMkLst>
            <pc:docMk/>
            <pc:sldMk cId="2869246676" sldId="271"/>
            <ac:spMk id="20" creationId="{B8DE000E-2A54-4CC4-869F-C0B7D21830A0}"/>
          </ac:spMkLst>
        </pc:spChg>
        <pc:spChg chg="mod">
          <ac:chgData name="Jade Andray Peralta" userId="f182c157716c95c9" providerId="LiveId" clId="{E3D1638E-927F-4AA2-BA03-BF20D3A367C7}" dt="2022-05-30T12:45:35.737" v="1750"/>
          <ac:spMkLst>
            <pc:docMk/>
            <pc:sldMk cId="2869246676" sldId="271"/>
            <ac:spMk id="21" creationId="{DA52236C-63F3-4F6E-AEAE-4891F5A7463F}"/>
          </ac:spMkLst>
        </pc:spChg>
        <pc:spChg chg="del mod">
          <ac:chgData name="Jade Andray Peralta" userId="f182c157716c95c9" providerId="LiveId" clId="{E3D1638E-927F-4AA2-BA03-BF20D3A367C7}" dt="2022-05-30T12:46:17.423" v="1777" actId="478"/>
          <ac:spMkLst>
            <pc:docMk/>
            <pc:sldMk cId="2869246676" sldId="271"/>
            <ac:spMk id="22" creationId="{0855351C-1C6C-47AE-9485-097C794F3165}"/>
          </ac:spMkLst>
        </pc:spChg>
        <pc:spChg chg="add mod">
          <ac:chgData name="Jade Andray Peralta" userId="f182c157716c95c9" providerId="LiveId" clId="{E3D1638E-927F-4AA2-BA03-BF20D3A367C7}" dt="2022-05-30T12:46:17.995" v="1778"/>
          <ac:spMkLst>
            <pc:docMk/>
            <pc:sldMk cId="2869246676" sldId="271"/>
            <ac:spMk id="23" creationId="{330EE5C7-13BE-4171-AC80-BDDC03DC1479}"/>
          </ac:spMkLst>
        </pc:spChg>
        <pc:spChg chg="add del mod">
          <ac:chgData name="Jade Andray Peralta" userId="f182c157716c95c9" providerId="LiveId" clId="{E3D1638E-927F-4AA2-BA03-BF20D3A367C7}" dt="2022-05-30T12:48:16.351" v="1780" actId="478"/>
          <ac:spMkLst>
            <pc:docMk/>
            <pc:sldMk cId="2869246676" sldId="271"/>
            <ac:spMk id="24" creationId="{DD69BC88-AAD9-404F-A75B-B6BAB3D9D582}"/>
          </ac:spMkLst>
        </pc:spChg>
        <pc:spChg chg="add mod">
          <ac:chgData name="Jade Andray Peralta" userId="f182c157716c95c9" providerId="LiveId" clId="{E3D1638E-927F-4AA2-BA03-BF20D3A367C7}" dt="2022-05-30T12:51:07.749" v="1825" actId="14100"/>
          <ac:spMkLst>
            <pc:docMk/>
            <pc:sldMk cId="2869246676" sldId="271"/>
            <ac:spMk id="25" creationId="{DDB9F17C-9FD2-4FE5-86F8-0ADF58030452}"/>
          </ac:spMkLst>
        </pc:spChg>
        <pc:spChg chg="add mod">
          <ac:chgData name="Jade Andray Peralta" userId="f182c157716c95c9" providerId="LiveId" clId="{E3D1638E-927F-4AA2-BA03-BF20D3A367C7}" dt="2022-05-30T13:23:19.567" v="1945" actId="114"/>
          <ac:spMkLst>
            <pc:docMk/>
            <pc:sldMk cId="2869246676" sldId="271"/>
            <ac:spMk id="26" creationId="{9C988E3F-6895-41A9-91FB-C54F90583E80}"/>
          </ac:spMkLst>
        </pc:spChg>
        <pc:spChg chg="add del mod">
          <ac:chgData name="Jade Andray Peralta" userId="f182c157716c95c9" providerId="LiveId" clId="{E3D1638E-927F-4AA2-BA03-BF20D3A367C7}" dt="2022-05-30T12:49:43.017" v="1804" actId="478"/>
          <ac:spMkLst>
            <pc:docMk/>
            <pc:sldMk cId="2869246676" sldId="271"/>
            <ac:spMk id="27" creationId="{601822CD-5F9B-4BE5-97E5-83B5BAC980EC}"/>
          </ac:spMkLst>
        </pc:spChg>
        <pc:spChg chg="add mod">
          <ac:chgData name="Jade Andray Peralta" userId="f182c157716c95c9" providerId="LiveId" clId="{E3D1638E-927F-4AA2-BA03-BF20D3A367C7}" dt="2022-05-30T12:50:22.189" v="1807"/>
          <ac:spMkLst>
            <pc:docMk/>
            <pc:sldMk cId="2869246676" sldId="271"/>
            <ac:spMk id="30" creationId="{0DCA6B3D-560D-4F04-BA1A-EA55BE6B67EC}"/>
          </ac:spMkLst>
        </pc:spChg>
        <pc:grpChg chg="del">
          <ac:chgData name="Jade Andray Peralta" userId="f182c157716c95c9" providerId="LiveId" clId="{E3D1638E-927F-4AA2-BA03-BF20D3A367C7}" dt="2022-05-30T08:51:09.096" v="1509" actId="478"/>
          <ac:grpSpMkLst>
            <pc:docMk/>
            <pc:sldMk cId="2869246676" sldId="271"/>
            <ac:grpSpMk id="13" creationId="{4611E8FC-081F-48E8-BC19-6983A83CE7A5}"/>
          </ac:grpSpMkLst>
        </pc:grpChg>
        <pc:grpChg chg="add mod">
          <ac:chgData name="Jade Andray Peralta" userId="f182c157716c95c9" providerId="LiveId" clId="{E3D1638E-927F-4AA2-BA03-BF20D3A367C7}" dt="2022-05-30T12:52:22.016" v="1833" actId="14100"/>
          <ac:grpSpMkLst>
            <pc:docMk/>
            <pc:sldMk cId="2869246676" sldId="271"/>
            <ac:grpSpMk id="28" creationId="{C6A7053C-E063-463C-AA0C-14990DF4D385}"/>
          </ac:grpSpMkLst>
        </pc:grpChg>
        <pc:picChg chg="add mod">
          <ac:chgData name="Jade Andray Peralta" userId="f182c157716c95c9" providerId="LiveId" clId="{E3D1638E-927F-4AA2-BA03-BF20D3A367C7}" dt="2022-06-02T05:08:12.927" v="2822"/>
          <ac:picMkLst>
            <pc:docMk/>
            <pc:sldMk cId="2869246676" sldId="271"/>
            <ac:picMk id="2" creationId="{C8E914E5-FF6E-45F6-AB38-5BFD49C4262A}"/>
          </ac:picMkLst>
        </pc:picChg>
        <pc:picChg chg="del">
          <ac:chgData name="Jade Andray Peralta" userId="f182c157716c95c9" providerId="LiveId" clId="{E3D1638E-927F-4AA2-BA03-BF20D3A367C7}" dt="2022-05-30T08:51:09.096" v="1509" actId="478"/>
          <ac:picMkLst>
            <pc:docMk/>
            <pc:sldMk cId="2869246676" sldId="271"/>
            <ac:picMk id="3" creationId="{1F17FED2-290E-4B6D-A0A1-E3DBBC341C53}"/>
          </ac:picMkLst>
        </pc:picChg>
        <pc:picChg chg="add mod">
          <ac:chgData name="Jade Andray Peralta" userId="f182c157716c95c9" providerId="LiveId" clId="{E3D1638E-927F-4AA2-BA03-BF20D3A367C7}" dt="2022-05-30T12:51:49.110" v="1832" actId="1440"/>
          <ac:picMkLst>
            <pc:docMk/>
            <pc:sldMk cId="2869246676" sldId="271"/>
            <ac:picMk id="29" creationId="{94284895-F3E7-4398-B53F-68244B755E90}"/>
          </ac:picMkLst>
        </pc:picChg>
      </pc:sldChg>
      <pc:sldChg chg="addSp delSp modSp add mod ord modTransition modAnim">
        <pc:chgData name="Jade Andray Peralta" userId="f182c157716c95c9" providerId="LiveId" clId="{E3D1638E-927F-4AA2-BA03-BF20D3A367C7}" dt="2022-06-02T05:08:12.927" v="2822"/>
        <pc:sldMkLst>
          <pc:docMk/>
          <pc:sldMk cId="877877367" sldId="272"/>
        </pc:sldMkLst>
        <pc:spChg chg="del">
          <ac:chgData name="Jade Andray Peralta" userId="f182c157716c95c9" providerId="LiveId" clId="{E3D1638E-927F-4AA2-BA03-BF20D3A367C7}" dt="2022-05-30T08:53:24.980" v="1538"/>
          <ac:spMkLst>
            <pc:docMk/>
            <pc:sldMk cId="877877367" sldId="272"/>
            <ac:spMk id="2" creationId="{144CE0AB-5C3C-44A7-8746-54C56A539BD6}"/>
          </ac:spMkLst>
        </pc:spChg>
        <pc:spChg chg="add mod">
          <ac:chgData name="Jade Andray Peralta" userId="f182c157716c95c9" providerId="LiveId" clId="{E3D1638E-927F-4AA2-BA03-BF20D3A367C7}" dt="2022-05-30T09:07:27.354" v="1702" actId="1036"/>
          <ac:spMkLst>
            <pc:docMk/>
            <pc:sldMk cId="877877367" sldId="272"/>
            <ac:spMk id="3" creationId="{90352A50-4026-4B84-B0EB-099F27BDFC01}"/>
          </ac:spMkLst>
        </pc:spChg>
        <pc:spChg chg="add del mod">
          <ac:chgData name="Jade Andray Peralta" userId="f182c157716c95c9" providerId="LiveId" clId="{E3D1638E-927F-4AA2-BA03-BF20D3A367C7}" dt="2022-05-30T13:38:18.926" v="2161"/>
          <ac:spMkLst>
            <pc:docMk/>
            <pc:sldMk cId="877877367" sldId="272"/>
            <ac:spMk id="7" creationId="{2C23581E-BC16-4913-BA4F-464D27E7147A}"/>
          </ac:spMkLst>
        </pc:spChg>
        <pc:spChg chg="mod">
          <ac:chgData name="Jade Andray Peralta" userId="f182c157716c95c9" providerId="LiveId" clId="{E3D1638E-927F-4AA2-BA03-BF20D3A367C7}" dt="2022-05-30T08:57:42.666" v="1577" actId="1036"/>
          <ac:spMkLst>
            <pc:docMk/>
            <pc:sldMk cId="877877367" sldId="272"/>
            <ac:spMk id="10" creationId="{F41806D3-53E5-47AB-A13C-823F4B5AA81F}"/>
          </ac:spMkLst>
        </pc:spChg>
        <pc:spChg chg="del">
          <ac:chgData name="Jade Andray Peralta" userId="f182c157716c95c9" providerId="LiveId" clId="{E3D1638E-927F-4AA2-BA03-BF20D3A367C7}" dt="2022-05-30T08:53:24.980" v="1538"/>
          <ac:spMkLst>
            <pc:docMk/>
            <pc:sldMk cId="877877367" sldId="272"/>
            <ac:spMk id="11" creationId="{8B8943A7-D445-43DE-911F-E16C9E6D41E4}"/>
          </ac:spMkLst>
        </pc:spChg>
        <pc:spChg chg="add mod">
          <ac:chgData name="Jade Andray Peralta" userId="f182c157716c95c9" providerId="LiveId" clId="{E3D1638E-927F-4AA2-BA03-BF20D3A367C7}" dt="2022-05-30T09:07:27.354" v="1702" actId="1036"/>
          <ac:spMkLst>
            <pc:docMk/>
            <pc:sldMk cId="877877367" sldId="272"/>
            <ac:spMk id="13" creationId="{9707140C-729E-43E3-A162-C94718064207}"/>
          </ac:spMkLst>
        </pc:spChg>
        <pc:spChg chg="del">
          <ac:chgData name="Jade Andray Peralta" userId="f182c157716c95c9" providerId="LiveId" clId="{E3D1638E-927F-4AA2-BA03-BF20D3A367C7}" dt="2022-05-30T08:53:31.723" v="1539" actId="478"/>
          <ac:spMkLst>
            <pc:docMk/>
            <pc:sldMk cId="877877367" sldId="272"/>
            <ac:spMk id="16" creationId="{AB01C84C-6F0F-4BE4-808B-E503531D8085}"/>
          </ac:spMkLst>
        </pc:spChg>
        <pc:spChg chg="del">
          <ac:chgData name="Jade Andray Peralta" userId="f182c157716c95c9" providerId="LiveId" clId="{E3D1638E-927F-4AA2-BA03-BF20D3A367C7}" dt="2022-05-30T08:53:31.723" v="1539" actId="478"/>
          <ac:spMkLst>
            <pc:docMk/>
            <pc:sldMk cId="877877367" sldId="272"/>
            <ac:spMk id="17" creationId="{A5784438-BD90-4F19-9520-F80EAC6837A9}"/>
          </ac:spMkLst>
        </pc:spChg>
        <pc:spChg chg="add del mod">
          <ac:chgData name="Jade Andray Peralta" userId="f182c157716c95c9" providerId="LiveId" clId="{E3D1638E-927F-4AA2-BA03-BF20D3A367C7}" dt="2022-05-30T12:46:14.989" v="1776" actId="478"/>
          <ac:spMkLst>
            <pc:docMk/>
            <pc:sldMk cId="877877367" sldId="272"/>
            <ac:spMk id="21" creationId="{1D4F3E15-84ED-441B-84BF-A1721038DBBB}"/>
          </ac:spMkLst>
        </pc:spChg>
        <pc:spChg chg="add del mod">
          <ac:chgData name="Jade Andray Peralta" userId="f182c157716c95c9" providerId="LiveId" clId="{E3D1638E-927F-4AA2-BA03-BF20D3A367C7}" dt="2022-05-30T13:38:18.926" v="2161"/>
          <ac:spMkLst>
            <pc:docMk/>
            <pc:sldMk cId="877877367" sldId="272"/>
            <ac:spMk id="22" creationId="{E66947E4-610F-4825-A01A-711EFBF9DCB8}"/>
          </ac:spMkLst>
        </pc:spChg>
        <pc:spChg chg="del mod">
          <ac:chgData name="Jade Andray Peralta" userId="f182c157716c95c9" providerId="LiveId" clId="{E3D1638E-927F-4AA2-BA03-BF20D3A367C7}" dt="2022-05-30T13:38:21.242" v="2162" actId="478"/>
          <ac:spMkLst>
            <pc:docMk/>
            <pc:sldMk cId="877877367" sldId="272"/>
            <ac:spMk id="23" creationId="{DE0A2576-6A19-4E89-AA6E-2B591181CD3D}"/>
          </ac:spMkLst>
        </pc:spChg>
        <pc:picChg chg="add mod">
          <ac:chgData name="Jade Andray Peralta" userId="f182c157716c95c9" providerId="LiveId" clId="{E3D1638E-927F-4AA2-BA03-BF20D3A367C7}" dt="2022-06-02T05:08:12.927" v="2822"/>
          <ac:picMkLst>
            <pc:docMk/>
            <pc:sldMk cId="877877367" sldId="272"/>
            <ac:picMk id="2" creationId="{4B58F8B6-D373-4498-B75A-37C2AF9A9EAD}"/>
          </ac:picMkLst>
        </pc:picChg>
        <pc:picChg chg="add mod modCrop">
          <ac:chgData name="Jade Andray Peralta" userId="f182c157716c95c9" providerId="LiveId" clId="{E3D1638E-927F-4AA2-BA03-BF20D3A367C7}" dt="2022-05-30T09:04:43.526" v="1655" actId="1037"/>
          <ac:picMkLst>
            <pc:docMk/>
            <pc:sldMk cId="877877367" sldId="272"/>
            <ac:picMk id="6" creationId="{6C2D5764-1ACD-45B3-8F27-B0D1391749C2}"/>
          </ac:picMkLst>
        </pc:picChg>
        <pc:picChg chg="add mod modCrop">
          <ac:chgData name="Jade Andray Peralta" userId="f182c157716c95c9" providerId="LiveId" clId="{E3D1638E-927F-4AA2-BA03-BF20D3A367C7}" dt="2022-05-30T09:05:03.004" v="1681" actId="408"/>
          <ac:picMkLst>
            <pc:docMk/>
            <pc:sldMk cId="877877367" sldId="272"/>
            <ac:picMk id="18" creationId="{0E414BBB-C896-4F7E-8198-E7A313D28E3A}"/>
          </ac:picMkLst>
        </pc:picChg>
        <pc:picChg chg="add mod modCrop">
          <ac:chgData name="Jade Andray Peralta" userId="f182c157716c95c9" providerId="LiveId" clId="{E3D1638E-927F-4AA2-BA03-BF20D3A367C7}" dt="2022-05-30T09:05:03.004" v="1681" actId="408"/>
          <ac:picMkLst>
            <pc:docMk/>
            <pc:sldMk cId="877877367" sldId="272"/>
            <ac:picMk id="19" creationId="{B48A2C72-F3CD-40C3-B4A8-982B78E74530}"/>
          </ac:picMkLst>
        </pc:picChg>
        <pc:picChg chg="add mod modCrop">
          <ac:chgData name="Jade Andray Peralta" userId="f182c157716c95c9" providerId="LiveId" clId="{E3D1638E-927F-4AA2-BA03-BF20D3A367C7}" dt="2022-05-30T09:05:08.552" v="1684" actId="1037"/>
          <ac:picMkLst>
            <pc:docMk/>
            <pc:sldMk cId="877877367" sldId="272"/>
            <ac:picMk id="20" creationId="{581FB705-F199-4443-B112-BAAA3CA2418A}"/>
          </ac:picMkLst>
        </pc:picChg>
        <pc:picChg chg="mod">
          <ac:chgData name="Jade Andray Peralta" userId="f182c157716c95c9" providerId="LiveId" clId="{E3D1638E-927F-4AA2-BA03-BF20D3A367C7}" dt="2022-05-30T13:37:58.700" v="2138" actId="14100"/>
          <ac:picMkLst>
            <pc:docMk/>
            <pc:sldMk cId="877877367" sldId="272"/>
            <ac:picMk id="1026" creationId="{8C214C32-C0F8-43BC-8D6D-1A8E7C857D90}"/>
          </ac:picMkLst>
        </pc:picChg>
        <pc:picChg chg="add del mod">
          <ac:chgData name="Jade Andray Peralta" userId="f182c157716c95c9" providerId="LiveId" clId="{E3D1638E-927F-4AA2-BA03-BF20D3A367C7}" dt="2022-05-30T08:59:35.333" v="1590" actId="478"/>
          <ac:picMkLst>
            <pc:docMk/>
            <pc:sldMk cId="877877367" sldId="272"/>
            <ac:picMk id="7170" creationId="{44A5A85C-DB2B-428C-BFF1-B41FEDC88B82}"/>
          </ac:picMkLst>
        </pc:picChg>
      </pc:sldChg>
      <pc:sldChg chg="addSp delSp modSp add mod modTransition delAnim modAnim">
        <pc:chgData name="Jade Andray Peralta" userId="f182c157716c95c9" providerId="LiveId" clId="{E3D1638E-927F-4AA2-BA03-BF20D3A367C7}" dt="2022-06-02T05:08:12.927" v="2822"/>
        <pc:sldMkLst>
          <pc:docMk/>
          <pc:sldMk cId="2026743452" sldId="273"/>
        </pc:sldMkLst>
        <pc:spChg chg="add mod">
          <ac:chgData name="Jade Andray Peralta" userId="f182c157716c95c9" providerId="LiveId" clId="{E3D1638E-927F-4AA2-BA03-BF20D3A367C7}" dt="2022-05-30T12:55:12.289" v="1872"/>
          <ac:spMkLst>
            <pc:docMk/>
            <pc:sldMk cId="2026743452" sldId="273"/>
            <ac:spMk id="2" creationId="{017DFAAF-8897-414E-AE82-C9ABC0CF4DE7}"/>
          </ac:spMkLst>
        </pc:spChg>
        <pc:spChg chg="add del mod">
          <ac:chgData name="Jade Andray Peralta" userId="f182c157716c95c9" providerId="LiveId" clId="{E3D1638E-927F-4AA2-BA03-BF20D3A367C7}" dt="2022-05-30T12:57:54.079" v="1875"/>
          <ac:spMkLst>
            <pc:docMk/>
            <pc:sldMk cId="2026743452" sldId="273"/>
            <ac:spMk id="13" creationId="{A12E52C0-9706-4DE8-A00E-67CEB338653E}"/>
          </ac:spMkLst>
        </pc:spChg>
        <pc:spChg chg="add mod">
          <ac:chgData name="Jade Andray Peralta" userId="f182c157716c95c9" providerId="LiveId" clId="{E3D1638E-927F-4AA2-BA03-BF20D3A367C7}" dt="2022-05-30T12:58:42.207" v="1884" actId="14100"/>
          <ac:spMkLst>
            <pc:docMk/>
            <pc:sldMk cId="2026743452" sldId="273"/>
            <ac:spMk id="14" creationId="{E3CF1064-7A63-426A-8F39-4C8173525830}"/>
          </ac:spMkLst>
        </pc:spChg>
        <pc:spChg chg="add mod">
          <ac:chgData name="Jade Andray Peralta" userId="f182c157716c95c9" providerId="LiveId" clId="{E3D1638E-927F-4AA2-BA03-BF20D3A367C7}" dt="2022-05-30T12:58:34.792" v="1882" actId="1076"/>
          <ac:spMkLst>
            <pc:docMk/>
            <pc:sldMk cId="2026743452" sldId="273"/>
            <ac:spMk id="15" creationId="{E4924788-DDDB-414B-ABF9-7B5838175CC9}"/>
          </ac:spMkLst>
        </pc:spChg>
        <pc:spChg chg="add mod">
          <ac:chgData name="Jade Andray Peralta" userId="f182c157716c95c9" providerId="LiveId" clId="{E3D1638E-927F-4AA2-BA03-BF20D3A367C7}" dt="2022-05-30T13:41:41.633" v="2183" actId="571"/>
          <ac:spMkLst>
            <pc:docMk/>
            <pc:sldMk cId="2026743452" sldId="273"/>
            <ac:spMk id="16" creationId="{FD87591E-E651-47DC-BAFE-65EFF7030ABC}"/>
          </ac:spMkLst>
        </pc:spChg>
        <pc:spChg chg="add mod">
          <ac:chgData name="Jade Andray Peralta" userId="f182c157716c95c9" providerId="LiveId" clId="{E3D1638E-927F-4AA2-BA03-BF20D3A367C7}" dt="2022-05-30T13:41:41.633" v="2183" actId="571"/>
          <ac:spMkLst>
            <pc:docMk/>
            <pc:sldMk cId="2026743452" sldId="273"/>
            <ac:spMk id="17" creationId="{CE16945A-7173-4244-8ACA-B39BA5F3DC6E}"/>
          </ac:spMkLst>
        </pc:spChg>
        <pc:spChg chg="add mod">
          <ac:chgData name="Jade Andray Peralta" userId="f182c157716c95c9" providerId="LiveId" clId="{E3D1638E-927F-4AA2-BA03-BF20D3A367C7}" dt="2022-05-30T13:41:41.633" v="2183" actId="571"/>
          <ac:spMkLst>
            <pc:docMk/>
            <pc:sldMk cId="2026743452" sldId="273"/>
            <ac:spMk id="18" creationId="{411A7B79-D0C4-43AD-A675-0F63F5E4794D}"/>
          </ac:spMkLst>
        </pc:spChg>
        <pc:spChg chg="del">
          <ac:chgData name="Jade Andray Peralta" userId="f182c157716c95c9" providerId="LiveId" clId="{E3D1638E-927F-4AA2-BA03-BF20D3A367C7}" dt="2022-05-30T12:53:48.016" v="1845" actId="478"/>
          <ac:spMkLst>
            <pc:docMk/>
            <pc:sldMk cId="2026743452" sldId="273"/>
            <ac:spMk id="25" creationId="{DDB9F17C-9FD2-4FE5-86F8-0ADF58030452}"/>
          </ac:spMkLst>
        </pc:spChg>
        <pc:spChg chg="del mod">
          <ac:chgData name="Jade Andray Peralta" userId="f182c157716c95c9" providerId="LiveId" clId="{E3D1638E-927F-4AA2-BA03-BF20D3A367C7}" dt="2022-05-30T12:57:51.929" v="1873" actId="478"/>
          <ac:spMkLst>
            <pc:docMk/>
            <pc:sldMk cId="2026743452" sldId="273"/>
            <ac:spMk id="26" creationId="{9C988E3F-6895-41A9-91FB-C54F90583E80}"/>
          </ac:spMkLst>
        </pc:spChg>
        <pc:grpChg chg="del">
          <ac:chgData name="Jade Andray Peralta" userId="f182c157716c95c9" providerId="LiveId" clId="{E3D1638E-927F-4AA2-BA03-BF20D3A367C7}" dt="2022-05-30T12:53:48.016" v="1845" actId="478"/>
          <ac:grpSpMkLst>
            <pc:docMk/>
            <pc:sldMk cId="2026743452" sldId="273"/>
            <ac:grpSpMk id="28" creationId="{C6A7053C-E063-463C-AA0C-14990DF4D385}"/>
          </ac:grpSpMkLst>
        </pc:grpChg>
        <pc:picChg chg="add mod">
          <ac:chgData name="Jade Andray Peralta" userId="f182c157716c95c9" providerId="LiveId" clId="{E3D1638E-927F-4AA2-BA03-BF20D3A367C7}" dt="2022-06-02T05:08:12.927" v="2822"/>
          <ac:picMkLst>
            <pc:docMk/>
            <pc:sldMk cId="2026743452" sldId="273"/>
            <ac:picMk id="3" creationId="{93977F67-EC3B-4C1B-981B-FE7A96FD841C}"/>
          </ac:picMkLst>
        </pc:picChg>
      </pc:sldChg>
      <pc:sldChg chg="addSp delSp modSp add mod ord modTransition delAnim modAnim">
        <pc:chgData name="Jade Andray Peralta" userId="f182c157716c95c9" providerId="LiveId" clId="{E3D1638E-927F-4AA2-BA03-BF20D3A367C7}" dt="2022-06-02T05:08:12.927" v="2822"/>
        <pc:sldMkLst>
          <pc:docMk/>
          <pc:sldMk cId="107676862" sldId="274"/>
        </pc:sldMkLst>
        <pc:spChg chg="del">
          <ac:chgData name="Jade Andray Peralta" userId="f182c157716c95c9" providerId="LiveId" clId="{E3D1638E-927F-4AA2-BA03-BF20D3A367C7}" dt="2022-05-30T13:00:36.278" v="1897" actId="478"/>
          <ac:spMkLst>
            <pc:docMk/>
            <pc:sldMk cId="107676862" sldId="274"/>
            <ac:spMk id="14" creationId="{E3CF1064-7A63-426A-8F39-4C8173525830}"/>
          </ac:spMkLst>
        </pc:spChg>
        <pc:spChg chg="del">
          <ac:chgData name="Jade Andray Peralta" userId="f182c157716c95c9" providerId="LiveId" clId="{E3D1638E-927F-4AA2-BA03-BF20D3A367C7}" dt="2022-05-30T13:00:36.278" v="1897" actId="478"/>
          <ac:spMkLst>
            <pc:docMk/>
            <pc:sldMk cId="107676862" sldId="274"/>
            <ac:spMk id="15" creationId="{E4924788-DDDB-414B-ABF9-7B5838175CC9}"/>
          </ac:spMkLst>
        </pc:spChg>
        <pc:picChg chg="add mod">
          <ac:chgData name="Jade Andray Peralta" userId="f182c157716c95c9" providerId="LiveId" clId="{E3D1638E-927F-4AA2-BA03-BF20D3A367C7}" dt="2022-06-02T05:08:12.927" v="2822"/>
          <ac:picMkLst>
            <pc:docMk/>
            <pc:sldMk cId="107676862" sldId="274"/>
            <ac:picMk id="3" creationId="{F70C2036-B305-4D76-A304-7009033BD45D}"/>
          </ac:picMkLst>
        </pc:picChg>
        <pc:picChg chg="add mod">
          <ac:chgData name="Jade Andray Peralta" userId="f182c157716c95c9" providerId="LiveId" clId="{E3D1638E-927F-4AA2-BA03-BF20D3A367C7}" dt="2022-05-30T13:01:17.624" v="1906" actId="1076"/>
          <ac:picMkLst>
            <pc:docMk/>
            <pc:sldMk cId="107676862" sldId="274"/>
            <ac:picMk id="10" creationId="{DE1C03F8-81F9-42D2-8E98-33D5C1ACDC96}"/>
          </ac:picMkLst>
        </pc:picChg>
      </pc:sldChg>
      <pc:sldChg chg="addSp delSp modSp add mod modTransition modAnim">
        <pc:chgData name="Jade Andray Peralta" userId="f182c157716c95c9" providerId="LiveId" clId="{E3D1638E-927F-4AA2-BA03-BF20D3A367C7}" dt="2022-06-02T05:08:12.927" v="2822"/>
        <pc:sldMkLst>
          <pc:docMk/>
          <pc:sldMk cId="2295382691" sldId="275"/>
        </pc:sldMkLst>
        <pc:spChg chg="mod">
          <ac:chgData name="Jade Andray Peralta" userId="f182c157716c95c9" providerId="LiveId" clId="{E3D1638E-927F-4AA2-BA03-BF20D3A367C7}" dt="2022-05-30T13:19:14.180" v="1922" actId="20577"/>
          <ac:spMkLst>
            <pc:docMk/>
            <pc:sldMk cId="2295382691" sldId="275"/>
            <ac:spMk id="2" creationId="{017DFAAF-8897-414E-AE82-C9ABC0CF4DE7}"/>
          </ac:spMkLst>
        </pc:spChg>
        <pc:spChg chg="add del mod">
          <ac:chgData name="Jade Andray Peralta" userId="f182c157716c95c9" providerId="LiveId" clId="{E3D1638E-927F-4AA2-BA03-BF20D3A367C7}" dt="2022-05-30T13:19:55.123" v="1928"/>
          <ac:spMkLst>
            <pc:docMk/>
            <pc:sldMk cId="2295382691" sldId="275"/>
            <ac:spMk id="10" creationId="{EA024093-FAE0-4175-97F0-89C0865FE9A8}"/>
          </ac:spMkLst>
        </pc:spChg>
        <pc:spChg chg="add mod">
          <ac:chgData name="Jade Andray Peralta" userId="f182c157716c95c9" providerId="LiveId" clId="{E3D1638E-927F-4AA2-BA03-BF20D3A367C7}" dt="2022-05-30T13:32:02.597" v="2062" actId="1035"/>
          <ac:spMkLst>
            <pc:docMk/>
            <pc:sldMk cId="2295382691" sldId="275"/>
            <ac:spMk id="11" creationId="{AB2B0AC6-3DCC-4077-8F87-B264E5F1A861}"/>
          </ac:spMkLst>
        </pc:spChg>
        <pc:spChg chg="mod">
          <ac:chgData name="Jade Andray Peralta" userId="f182c157716c95c9" providerId="LiveId" clId="{E3D1638E-927F-4AA2-BA03-BF20D3A367C7}" dt="2022-05-30T13:31:56.494" v="2055" actId="14100"/>
          <ac:spMkLst>
            <pc:docMk/>
            <pc:sldMk cId="2295382691" sldId="275"/>
            <ac:spMk id="14" creationId="{E3CF1064-7A63-426A-8F39-4C8173525830}"/>
          </ac:spMkLst>
        </pc:spChg>
        <pc:spChg chg="mod">
          <ac:chgData name="Jade Andray Peralta" userId="f182c157716c95c9" providerId="LiveId" clId="{E3D1638E-927F-4AA2-BA03-BF20D3A367C7}" dt="2022-05-30T13:19:35.313" v="1923"/>
          <ac:spMkLst>
            <pc:docMk/>
            <pc:sldMk cId="2295382691" sldId="275"/>
            <ac:spMk id="15" creationId="{E4924788-DDDB-414B-ABF9-7B5838175CC9}"/>
          </ac:spMkLst>
        </pc:spChg>
        <pc:picChg chg="add mod">
          <ac:chgData name="Jade Andray Peralta" userId="f182c157716c95c9" providerId="LiveId" clId="{E3D1638E-927F-4AA2-BA03-BF20D3A367C7}" dt="2022-06-02T05:08:12.927" v="2822"/>
          <ac:picMkLst>
            <pc:docMk/>
            <pc:sldMk cId="2295382691" sldId="275"/>
            <ac:picMk id="3" creationId="{E4290E09-FB4E-4452-9E62-AF40D40865D0}"/>
          </ac:picMkLst>
        </pc:picChg>
      </pc:sldChg>
      <pc:sldChg chg="addSp delSp modSp add mod modTransition delAnim modAnim">
        <pc:chgData name="Jade Andray Peralta" userId="f182c157716c95c9" providerId="LiveId" clId="{E3D1638E-927F-4AA2-BA03-BF20D3A367C7}" dt="2022-06-02T05:08:12.927" v="2822"/>
        <pc:sldMkLst>
          <pc:docMk/>
          <pc:sldMk cId="1742669404" sldId="276"/>
        </pc:sldMkLst>
        <pc:spChg chg="add mod">
          <ac:chgData name="Jade Andray Peralta" userId="f182c157716c95c9" providerId="LiveId" clId="{E3D1638E-927F-4AA2-BA03-BF20D3A367C7}" dt="2022-05-30T13:26:16.891" v="2000" actId="1035"/>
          <ac:spMkLst>
            <pc:docMk/>
            <pc:sldMk cId="1742669404" sldId="276"/>
            <ac:spMk id="10" creationId="{6A546CA5-FD79-406D-9195-7401CC4F33EB}"/>
          </ac:spMkLst>
        </pc:spChg>
        <pc:spChg chg="del">
          <ac:chgData name="Jade Andray Peralta" userId="f182c157716c95c9" providerId="LiveId" clId="{E3D1638E-927F-4AA2-BA03-BF20D3A367C7}" dt="2022-05-30T13:22:58.251" v="1939" actId="478"/>
          <ac:spMkLst>
            <pc:docMk/>
            <pc:sldMk cId="1742669404" sldId="276"/>
            <ac:spMk id="11" creationId="{AB2B0AC6-3DCC-4077-8F87-B264E5F1A861}"/>
          </ac:spMkLst>
        </pc:spChg>
        <pc:spChg chg="mod">
          <ac:chgData name="Jade Andray Peralta" userId="f182c157716c95c9" providerId="LiveId" clId="{E3D1638E-927F-4AA2-BA03-BF20D3A367C7}" dt="2022-05-30T13:26:14.317" v="1994" actId="14100"/>
          <ac:spMkLst>
            <pc:docMk/>
            <pc:sldMk cId="1742669404" sldId="276"/>
            <ac:spMk id="14" creationId="{E3CF1064-7A63-426A-8F39-4C8173525830}"/>
          </ac:spMkLst>
        </pc:spChg>
        <pc:spChg chg="mod">
          <ac:chgData name="Jade Andray Peralta" userId="f182c157716c95c9" providerId="LiveId" clId="{E3D1638E-927F-4AA2-BA03-BF20D3A367C7}" dt="2022-05-30T13:26:55.047" v="2006" actId="113"/>
          <ac:spMkLst>
            <pc:docMk/>
            <pc:sldMk cId="1742669404" sldId="276"/>
            <ac:spMk id="15" creationId="{E4924788-DDDB-414B-ABF9-7B5838175CC9}"/>
          </ac:spMkLst>
        </pc:spChg>
        <pc:picChg chg="add mod">
          <ac:chgData name="Jade Andray Peralta" userId="f182c157716c95c9" providerId="LiveId" clId="{E3D1638E-927F-4AA2-BA03-BF20D3A367C7}" dt="2022-06-02T05:08:12.927" v="2822"/>
          <ac:picMkLst>
            <pc:docMk/>
            <pc:sldMk cId="1742669404" sldId="276"/>
            <ac:picMk id="3" creationId="{76545FF9-11E7-48D4-8D9B-190236F42294}"/>
          </ac:picMkLst>
        </pc:picChg>
      </pc:sldChg>
      <pc:sldChg chg="addSp delSp modSp add mod ord modTransition addAnim delAnim modAnim">
        <pc:chgData name="Jade Andray Peralta" userId="f182c157716c95c9" providerId="LiveId" clId="{E3D1638E-927F-4AA2-BA03-BF20D3A367C7}" dt="2022-06-02T05:08:12.927" v="2822"/>
        <pc:sldMkLst>
          <pc:docMk/>
          <pc:sldMk cId="2931070425" sldId="277"/>
        </pc:sldMkLst>
        <pc:spChg chg="mod">
          <ac:chgData name="Jade Andray Peralta" userId="f182c157716c95c9" providerId="LiveId" clId="{E3D1638E-927F-4AA2-BA03-BF20D3A367C7}" dt="2022-05-30T13:28:23.876" v="2023"/>
          <ac:spMkLst>
            <pc:docMk/>
            <pc:sldMk cId="2931070425" sldId="277"/>
            <ac:spMk id="2" creationId="{017DFAAF-8897-414E-AE82-C9ABC0CF4DE7}"/>
          </ac:spMkLst>
        </pc:spChg>
        <pc:picChg chg="add mod">
          <ac:chgData name="Jade Andray Peralta" userId="f182c157716c95c9" providerId="LiveId" clId="{E3D1638E-927F-4AA2-BA03-BF20D3A367C7}" dt="2022-06-02T05:08:12.927" v="2822"/>
          <ac:picMkLst>
            <pc:docMk/>
            <pc:sldMk cId="2931070425" sldId="277"/>
            <ac:picMk id="3" creationId="{B779B61D-AB96-47D4-8B81-9F66DA017763}"/>
          </ac:picMkLst>
        </pc:picChg>
        <pc:picChg chg="add mod">
          <ac:chgData name="Jade Andray Peralta" userId="f182c157716c95c9" providerId="LiveId" clId="{E3D1638E-927F-4AA2-BA03-BF20D3A367C7}" dt="2022-05-30T13:29:03.954" v="2030" actId="1440"/>
          <ac:picMkLst>
            <pc:docMk/>
            <pc:sldMk cId="2931070425" sldId="277"/>
            <ac:picMk id="8" creationId="{17752AAE-20A1-4738-814D-1061123E1AD3}"/>
          </ac:picMkLst>
        </pc:picChg>
        <pc:picChg chg="add del">
          <ac:chgData name="Jade Andray Peralta" userId="f182c157716c95c9" providerId="LiveId" clId="{E3D1638E-927F-4AA2-BA03-BF20D3A367C7}" dt="2022-05-30T13:29:08.154" v="2031" actId="478"/>
          <ac:picMkLst>
            <pc:docMk/>
            <pc:sldMk cId="2931070425" sldId="277"/>
            <ac:picMk id="10" creationId="{DE1C03F8-81F9-42D2-8E98-33D5C1ACDC96}"/>
          </ac:picMkLst>
        </pc:picChg>
      </pc:sldChg>
      <pc:sldChg chg="addSp modSp add mod ord modTransition modAnim">
        <pc:chgData name="Jade Andray Peralta" userId="f182c157716c95c9" providerId="LiveId" clId="{E3D1638E-927F-4AA2-BA03-BF20D3A367C7}" dt="2022-06-02T05:08:12.927" v="2822"/>
        <pc:sldMkLst>
          <pc:docMk/>
          <pc:sldMk cId="2327171618" sldId="278"/>
        </pc:sldMkLst>
        <pc:spChg chg="mod">
          <ac:chgData name="Jade Andray Peralta" userId="f182c157716c95c9" providerId="LiveId" clId="{E3D1638E-927F-4AA2-BA03-BF20D3A367C7}" dt="2022-05-30T13:31:06.553" v="2048" actId="20577"/>
          <ac:spMkLst>
            <pc:docMk/>
            <pc:sldMk cId="2327171618" sldId="278"/>
            <ac:spMk id="2" creationId="{017DFAAF-8897-414E-AE82-C9ABC0CF4DE7}"/>
          </ac:spMkLst>
        </pc:spChg>
        <pc:spChg chg="mod">
          <ac:chgData name="Jade Andray Peralta" userId="f182c157716c95c9" providerId="LiveId" clId="{E3D1638E-927F-4AA2-BA03-BF20D3A367C7}" dt="2022-05-30T13:31:21.190" v="2050" actId="14100"/>
          <ac:spMkLst>
            <pc:docMk/>
            <pc:sldMk cId="2327171618" sldId="278"/>
            <ac:spMk id="14" creationId="{E3CF1064-7A63-426A-8F39-4C8173525830}"/>
          </ac:spMkLst>
        </pc:spChg>
        <pc:spChg chg="mod">
          <ac:chgData name="Jade Andray Peralta" userId="f182c157716c95c9" providerId="LiveId" clId="{E3D1638E-927F-4AA2-BA03-BF20D3A367C7}" dt="2022-05-30T13:31:17.331" v="2049"/>
          <ac:spMkLst>
            <pc:docMk/>
            <pc:sldMk cId="2327171618" sldId="278"/>
            <ac:spMk id="15" creationId="{E4924788-DDDB-414B-ABF9-7B5838175CC9}"/>
          </ac:spMkLst>
        </pc:spChg>
        <pc:picChg chg="add mod">
          <ac:chgData name="Jade Andray Peralta" userId="f182c157716c95c9" providerId="LiveId" clId="{E3D1638E-927F-4AA2-BA03-BF20D3A367C7}" dt="2022-06-02T05:08:12.927" v="2822"/>
          <ac:picMkLst>
            <pc:docMk/>
            <pc:sldMk cId="2327171618" sldId="278"/>
            <ac:picMk id="3" creationId="{04694708-ABF8-43DE-B9A0-D00C4A9A48A0}"/>
          </ac:picMkLst>
        </pc:picChg>
      </pc:sldChg>
      <pc:sldChg chg="addSp delSp modSp add mod ord modTransition delAnim modAnim">
        <pc:chgData name="Jade Andray Peralta" userId="f182c157716c95c9" providerId="LiveId" clId="{E3D1638E-927F-4AA2-BA03-BF20D3A367C7}" dt="2022-06-02T05:08:12.927" v="2822"/>
        <pc:sldMkLst>
          <pc:docMk/>
          <pc:sldMk cId="2756035874" sldId="279"/>
        </pc:sldMkLst>
        <pc:spChg chg="mod">
          <ac:chgData name="Jade Andray Peralta" userId="f182c157716c95c9" providerId="LiveId" clId="{E3D1638E-927F-4AA2-BA03-BF20D3A367C7}" dt="2022-05-30T13:32:22.109" v="2065" actId="20577"/>
          <ac:spMkLst>
            <pc:docMk/>
            <pc:sldMk cId="2756035874" sldId="279"/>
            <ac:spMk id="2" creationId="{017DFAAF-8897-414E-AE82-C9ABC0CF4DE7}"/>
          </ac:spMkLst>
        </pc:spChg>
        <pc:spChg chg="add del mod topLvl">
          <ac:chgData name="Jade Andray Peralta" userId="f182c157716c95c9" providerId="LiveId" clId="{E3D1638E-927F-4AA2-BA03-BF20D3A367C7}" dt="2022-05-30T13:33:19.609" v="2079" actId="478"/>
          <ac:spMkLst>
            <pc:docMk/>
            <pc:sldMk cId="2756035874" sldId="279"/>
            <ac:spMk id="11" creationId="{3907AC72-3E61-4E1F-A944-9D8A96E86DF1}"/>
          </ac:spMkLst>
        </pc:spChg>
        <pc:grpChg chg="add del mod">
          <ac:chgData name="Jade Andray Peralta" userId="f182c157716c95c9" providerId="LiveId" clId="{E3D1638E-927F-4AA2-BA03-BF20D3A367C7}" dt="2022-05-30T13:33:19.609" v="2079" actId="478"/>
          <ac:grpSpMkLst>
            <pc:docMk/>
            <pc:sldMk cId="2756035874" sldId="279"/>
            <ac:grpSpMk id="3" creationId="{0771D76F-AE16-4304-8E6B-5ACE9E39421A}"/>
          </ac:grpSpMkLst>
        </pc:grpChg>
        <pc:grpChg chg="add del mod">
          <ac:chgData name="Jade Andray Peralta" userId="f182c157716c95c9" providerId="LiveId" clId="{E3D1638E-927F-4AA2-BA03-BF20D3A367C7}" dt="2022-05-30T13:32:58.838" v="2074" actId="165"/>
          <ac:grpSpMkLst>
            <pc:docMk/>
            <pc:sldMk cId="2756035874" sldId="279"/>
            <ac:grpSpMk id="8" creationId="{57E299B5-10C8-4CC5-BE88-C57B778CAE81}"/>
          </ac:grpSpMkLst>
        </pc:grpChg>
        <pc:picChg chg="add mod">
          <ac:chgData name="Jade Andray Peralta" userId="f182c157716c95c9" providerId="LiveId" clId="{E3D1638E-927F-4AA2-BA03-BF20D3A367C7}" dt="2022-06-02T05:08:12.927" v="2822"/>
          <ac:picMkLst>
            <pc:docMk/>
            <pc:sldMk cId="2756035874" sldId="279"/>
            <ac:picMk id="3" creationId="{6941F525-E088-4769-9DF2-3AE77ECFC370}"/>
          </ac:picMkLst>
        </pc:picChg>
        <pc:picChg chg="add mod">
          <ac:chgData name="Jade Andray Peralta" userId="f182c157716c95c9" providerId="LiveId" clId="{E3D1638E-927F-4AA2-BA03-BF20D3A367C7}" dt="2022-05-30T13:33:43.797" v="2104" actId="1440"/>
          <ac:picMkLst>
            <pc:docMk/>
            <pc:sldMk cId="2756035874" sldId="279"/>
            <ac:picMk id="4" creationId="{F6C86EFA-BEAA-45DB-9DEF-E5B953955F68}"/>
          </ac:picMkLst>
        </pc:picChg>
        <pc:picChg chg="del">
          <ac:chgData name="Jade Andray Peralta" userId="f182c157716c95c9" providerId="LiveId" clId="{E3D1638E-927F-4AA2-BA03-BF20D3A367C7}" dt="2022-05-30T13:33:12.483" v="2078" actId="478"/>
          <ac:picMkLst>
            <pc:docMk/>
            <pc:sldMk cId="2756035874" sldId="279"/>
            <ac:picMk id="10" creationId="{DE1C03F8-81F9-42D2-8E98-33D5C1ACDC96}"/>
          </ac:picMkLst>
        </pc:picChg>
        <pc:picChg chg="add del mod topLvl">
          <ac:chgData name="Jade Andray Peralta" userId="f182c157716c95c9" providerId="LiveId" clId="{E3D1638E-927F-4AA2-BA03-BF20D3A367C7}" dt="2022-05-30T13:33:19.609" v="2079" actId="478"/>
          <ac:picMkLst>
            <pc:docMk/>
            <pc:sldMk cId="2756035874" sldId="279"/>
            <ac:picMk id="13" creationId="{236DF3F2-9307-4F1E-BD44-C33D63CA470F}"/>
          </ac:picMkLst>
        </pc:picChg>
        <pc:picChg chg="add del mod">
          <ac:chgData name="Jade Andray Peralta" userId="f182c157716c95c9" providerId="LiveId" clId="{E3D1638E-927F-4AA2-BA03-BF20D3A367C7}" dt="2022-05-30T13:33:39.427" v="2102" actId="478"/>
          <ac:picMkLst>
            <pc:docMk/>
            <pc:sldMk cId="2756035874" sldId="279"/>
            <ac:picMk id="14" creationId="{C1A56ECA-E7AC-4F27-99AA-AB29BF7C9670}"/>
          </ac:picMkLst>
        </pc:picChg>
      </pc:sldChg>
      <pc:sldChg chg="addSp delSp modSp add mod modTransition delAnim modAnim">
        <pc:chgData name="Jade Andray Peralta" userId="f182c157716c95c9" providerId="LiveId" clId="{E3D1638E-927F-4AA2-BA03-BF20D3A367C7}" dt="2022-06-02T05:08:12.927" v="2822"/>
        <pc:sldMkLst>
          <pc:docMk/>
          <pc:sldMk cId="2127229443" sldId="280"/>
        </pc:sldMkLst>
        <pc:spChg chg="del">
          <ac:chgData name="Jade Andray Peralta" userId="f182c157716c95c9" providerId="LiveId" clId="{E3D1638E-927F-4AA2-BA03-BF20D3A367C7}" dt="2022-05-30T13:39:36.651" v="2169" actId="478"/>
          <ac:spMkLst>
            <pc:docMk/>
            <pc:sldMk cId="2127229443" sldId="280"/>
            <ac:spMk id="2" creationId="{017DFAAF-8897-414E-AE82-C9ABC0CF4DE7}"/>
          </ac:spMkLst>
        </pc:spChg>
        <pc:spChg chg="add mod">
          <ac:chgData name="Jade Andray Peralta" userId="f182c157716c95c9" providerId="LiveId" clId="{E3D1638E-927F-4AA2-BA03-BF20D3A367C7}" dt="2022-05-30T13:38:54.688" v="2166" actId="14861"/>
          <ac:spMkLst>
            <pc:docMk/>
            <pc:sldMk cId="2127229443" sldId="280"/>
            <ac:spMk id="8" creationId="{1C3D95E9-DFAF-4443-83AC-37DDAA2F14F4}"/>
          </ac:spMkLst>
        </pc:spChg>
        <pc:spChg chg="add mod">
          <ac:chgData name="Jade Andray Peralta" userId="f182c157716c95c9" providerId="LiveId" clId="{E3D1638E-927F-4AA2-BA03-BF20D3A367C7}" dt="2022-05-30T13:40:21.317" v="2174" actId="14100"/>
          <ac:spMkLst>
            <pc:docMk/>
            <pc:sldMk cId="2127229443" sldId="280"/>
            <ac:spMk id="10" creationId="{C7525ACD-96BB-430D-8C7B-5AF5F5FE492C}"/>
          </ac:spMkLst>
        </pc:spChg>
        <pc:spChg chg="add mod">
          <ac:chgData name="Jade Andray Peralta" userId="f182c157716c95c9" providerId="LiveId" clId="{E3D1638E-927F-4AA2-BA03-BF20D3A367C7}" dt="2022-05-30T13:40:27.282" v="2175" actId="1036"/>
          <ac:spMkLst>
            <pc:docMk/>
            <pc:sldMk cId="2127229443" sldId="280"/>
            <ac:spMk id="11" creationId="{230E8ED3-5D86-4EB4-81D9-53DA259887F6}"/>
          </ac:spMkLst>
        </pc:spChg>
        <pc:spChg chg="del">
          <ac:chgData name="Jade Andray Peralta" userId="f182c157716c95c9" providerId="LiveId" clId="{E3D1638E-927F-4AA2-BA03-BF20D3A367C7}" dt="2022-05-30T13:38:59.672" v="2167" actId="478"/>
          <ac:spMkLst>
            <pc:docMk/>
            <pc:sldMk cId="2127229443" sldId="280"/>
            <ac:spMk id="23" creationId="{330EE5C7-13BE-4171-AC80-BDDC03DC1479}"/>
          </ac:spMkLst>
        </pc:spChg>
        <pc:picChg chg="add mod">
          <ac:chgData name="Jade Andray Peralta" userId="f182c157716c95c9" providerId="LiveId" clId="{E3D1638E-927F-4AA2-BA03-BF20D3A367C7}" dt="2022-06-02T05:08:12.927" v="2822"/>
          <ac:picMkLst>
            <pc:docMk/>
            <pc:sldMk cId="2127229443" sldId="280"/>
            <ac:picMk id="2" creationId="{B916EA95-0607-49A0-AAD7-201FAA33C9B0}"/>
          </ac:picMkLst>
        </pc:picChg>
        <pc:picChg chg="del">
          <ac:chgData name="Jade Andray Peralta" userId="f182c157716c95c9" providerId="LiveId" clId="{E3D1638E-927F-4AA2-BA03-BF20D3A367C7}" dt="2022-05-30T13:39:36.651" v="2169" actId="478"/>
          <ac:picMkLst>
            <pc:docMk/>
            <pc:sldMk cId="2127229443" sldId="280"/>
            <ac:picMk id="4" creationId="{F6C86EFA-BEAA-45DB-9DEF-E5B953955F68}"/>
          </ac:picMkLst>
        </pc:picChg>
      </pc:sldChg>
      <pc:sldChg chg="addSp delSp modSp add mod modTransition delAnim modAnim">
        <pc:chgData name="Jade Andray Peralta" userId="f182c157716c95c9" providerId="LiveId" clId="{E3D1638E-927F-4AA2-BA03-BF20D3A367C7}" dt="2022-06-02T05:08:12.927" v="2822"/>
        <pc:sldMkLst>
          <pc:docMk/>
          <pc:sldMk cId="700443192" sldId="281"/>
        </pc:sldMkLst>
        <pc:spChg chg="mod">
          <ac:chgData name="Jade Andray Peralta" userId="f182c157716c95c9" providerId="LiveId" clId="{E3D1638E-927F-4AA2-BA03-BF20D3A367C7}" dt="2022-05-30T13:44:51.143" v="2188" actId="113"/>
          <ac:spMkLst>
            <pc:docMk/>
            <pc:sldMk cId="700443192" sldId="281"/>
            <ac:spMk id="8" creationId="{1C3D95E9-DFAF-4443-83AC-37DDAA2F14F4}"/>
          </ac:spMkLst>
        </pc:spChg>
        <pc:spChg chg="del">
          <ac:chgData name="Jade Andray Peralta" userId="f182c157716c95c9" providerId="LiveId" clId="{E3D1638E-927F-4AA2-BA03-BF20D3A367C7}" dt="2022-05-30T13:41:52.591" v="2185" actId="478"/>
          <ac:spMkLst>
            <pc:docMk/>
            <pc:sldMk cId="700443192" sldId="281"/>
            <ac:spMk id="10" creationId="{C7525ACD-96BB-430D-8C7B-5AF5F5FE492C}"/>
          </ac:spMkLst>
        </pc:spChg>
        <pc:spChg chg="del">
          <ac:chgData name="Jade Andray Peralta" userId="f182c157716c95c9" providerId="LiveId" clId="{E3D1638E-927F-4AA2-BA03-BF20D3A367C7}" dt="2022-05-30T13:41:52.591" v="2185" actId="478"/>
          <ac:spMkLst>
            <pc:docMk/>
            <pc:sldMk cId="700443192" sldId="281"/>
            <ac:spMk id="11" creationId="{230E8ED3-5D86-4EB4-81D9-53DA259887F6}"/>
          </ac:spMkLst>
        </pc:spChg>
        <pc:spChg chg="add mod">
          <ac:chgData name="Jade Andray Peralta" userId="f182c157716c95c9" providerId="LiveId" clId="{E3D1638E-927F-4AA2-BA03-BF20D3A367C7}" dt="2022-05-30T13:49:49.272" v="2242" actId="20577"/>
          <ac:spMkLst>
            <pc:docMk/>
            <pc:sldMk cId="700443192" sldId="281"/>
            <ac:spMk id="13" creationId="{C59D2B23-256D-496C-8F88-D15F371DBD36}"/>
          </ac:spMkLst>
        </pc:spChg>
        <pc:spChg chg="add mod">
          <ac:chgData name="Jade Andray Peralta" userId="f182c157716c95c9" providerId="LiveId" clId="{E3D1638E-927F-4AA2-BA03-BF20D3A367C7}" dt="2022-05-30T13:52:47.020" v="2290" actId="14100"/>
          <ac:spMkLst>
            <pc:docMk/>
            <pc:sldMk cId="700443192" sldId="281"/>
            <ac:spMk id="14" creationId="{DF509C42-63D1-4114-8B1B-F3ECAD1BBD45}"/>
          </ac:spMkLst>
        </pc:spChg>
        <pc:spChg chg="add mod">
          <ac:chgData name="Jade Andray Peralta" userId="f182c157716c95c9" providerId="LiveId" clId="{E3D1638E-927F-4AA2-BA03-BF20D3A367C7}" dt="2022-05-30T14:02:41.049" v="2365" actId="120"/>
          <ac:spMkLst>
            <pc:docMk/>
            <pc:sldMk cId="700443192" sldId="281"/>
            <ac:spMk id="15" creationId="{0B18508F-E9B1-468B-90F6-5EE07FAE881E}"/>
          </ac:spMkLst>
        </pc:spChg>
        <pc:spChg chg="add mod">
          <ac:chgData name="Jade Andray Peralta" userId="f182c157716c95c9" providerId="LiveId" clId="{E3D1638E-927F-4AA2-BA03-BF20D3A367C7}" dt="2022-05-30T13:49:17.633" v="2239" actId="207"/>
          <ac:spMkLst>
            <pc:docMk/>
            <pc:sldMk cId="700443192" sldId="281"/>
            <ac:spMk id="17" creationId="{77857565-F488-40F8-9B27-837F96EADB92}"/>
          </ac:spMkLst>
        </pc:spChg>
        <pc:picChg chg="add mod">
          <ac:chgData name="Jade Andray Peralta" userId="f182c157716c95c9" providerId="LiveId" clId="{E3D1638E-927F-4AA2-BA03-BF20D3A367C7}" dt="2022-06-02T05:08:12.927" v="2822"/>
          <ac:picMkLst>
            <pc:docMk/>
            <pc:sldMk cId="700443192" sldId="281"/>
            <ac:picMk id="2" creationId="{C0A717B6-A83E-45CA-BCD8-0B3F37F4357A}"/>
          </ac:picMkLst>
        </pc:picChg>
        <pc:picChg chg="add del mod ord">
          <ac:chgData name="Jade Andray Peralta" userId="f182c157716c95c9" providerId="LiveId" clId="{E3D1638E-927F-4AA2-BA03-BF20D3A367C7}" dt="2022-05-30T13:45:15.227" v="2196" actId="478"/>
          <ac:picMkLst>
            <pc:docMk/>
            <pc:sldMk cId="700443192" sldId="281"/>
            <ac:picMk id="16" creationId="{3174DB51-F6AA-4F8B-BF64-0D84BECAB650}"/>
          </ac:picMkLst>
        </pc:picChg>
        <pc:picChg chg="add mod">
          <ac:chgData name="Jade Andray Peralta" userId="f182c157716c95c9" providerId="LiveId" clId="{E3D1638E-927F-4AA2-BA03-BF20D3A367C7}" dt="2022-05-30T13:52:32.889" v="2288" actId="208"/>
          <ac:picMkLst>
            <pc:docMk/>
            <pc:sldMk cId="700443192" sldId="281"/>
            <ac:picMk id="18" creationId="{744AB700-3281-4AAA-9852-6484E478D8B7}"/>
          </ac:picMkLst>
        </pc:picChg>
      </pc:sldChg>
      <pc:sldChg chg="addSp delSp modSp add mod modTransition delAnim modAnim">
        <pc:chgData name="Jade Andray Peralta" userId="f182c157716c95c9" providerId="LiveId" clId="{E3D1638E-927F-4AA2-BA03-BF20D3A367C7}" dt="2022-06-02T05:08:12.927" v="2822"/>
        <pc:sldMkLst>
          <pc:docMk/>
          <pc:sldMk cId="1033461812" sldId="282"/>
        </pc:sldMkLst>
        <pc:spChg chg="mod">
          <ac:chgData name="Jade Andray Peralta" userId="f182c157716c95c9" providerId="LiveId" clId="{E3D1638E-927F-4AA2-BA03-BF20D3A367C7}" dt="2022-05-30T13:57:07.667" v="2308" actId="20577"/>
          <ac:spMkLst>
            <pc:docMk/>
            <pc:sldMk cId="1033461812" sldId="282"/>
            <ac:spMk id="13" creationId="{C59D2B23-256D-496C-8F88-D15F371DBD36}"/>
          </ac:spMkLst>
        </pc:spChg>
        <pc:spChg chg="mod">
          <ac:chgData name="Jade Andray Peralta" userId="f182c157716c95c9" providerId="LiveId" clId="{E3D1638E-927F-4AA2-BA03-BF20D3A367C7}" dt="2022-05-30T13:57:34.333" v="2311" actId="14100"/>
          <ac:spMkLst>
            <pc:docMk/>
            <pc:sldMk cId="1033461812" sldId="282"/>
            <ac:spMk id="14" creationId="{DF509C42-63D1-4114-8B1B-F3ECAD1BBD45}"/>
          </ac:spMkLst>
        </pc:spChg>
        <pc:spChg chg="mod">
          <ac:chgData name="Jade Andray Peralta" userId="f182c157716c95c9" providerId="LiveId" clId="{E3D1638E-927F-4AA2-BA03-BF20D3A367C7}" dt="2022-05-30T14:02:36.920" v="2364" actId="120"/>
          <ac:spMkLst>
            <pc:docMk/>
            <pc:sldMk cId="1033461812" sldId="282"/>
            <ac:spMk id="15" creationId="{0B18508F-E9B1-468B-90F6-5EE07FAE881E}"/>
          </ac:spMkLst>
        </pc:spChg>
        <pc:picChg chg="add mod">
          <ac:chgData name="Jade Andray Peralta" userId="f182c157716c95c9" providerId="LiveId" clId="{E3D1638E-927F-4AA2-BA03-BF20D3A367C7}" dt="2022-06-02T05:08:12.927" v="2822"/>
          <ac:picMkLst>
            <pc:docMk/>
            <pc:sldMk cId="1033461812" sldId="282"/>
            <ac:picMk id="2" creationId="{7EB27445-328D-4C8B-84F9-A0B6743555AC}"/>
          </ac:picMkLst>
        </pc:picChg>
        <pc:picChg chg="add mod">
          <ac:chgData name="Jade Andray Peralta" userId="f182c157716c95c9" providerId="LiveId" clId="{E3D1638E-927F-4AA2-BA03-BF20D3A367C7}" dt="2022-05-30T13:58:21.942" v="2319" actId="208"/>
          <ac:picMkLst>
            <pc:docMk/>
            <pc:sldMk cId="1033461812" sldId="282"/>
            <ac:picMk id="11" creationId="{CBCD72B5-6F66-4D93-84A3-D6B700423F4C}"/>
          </ac:picMkLst>
        </pc:picChg>
        <pc:picChg chg="del">
          <ac:chgData name="Jade Andray Peralta" userId="f182c157716c95c9" providerId="LiveId" clId="{E3D1638E-927F-4AA2-BA03-BF20D3A367C7}" dt="2022-05-30T13:58:25.422" v="2320" actId="478"/>
          <ac:picMkLst>
            <pc:docMk/>
            <pc:sldMk cId="1033461812" sldId="282"/>
            <ac:picMk id="18" creationId="{744AB700-3281-4AAA-9852-6484E478D8B7}"/>
          </ac:picMkLst>
        </pc:picChg>
      </pc:sldChg>
      <pc:sldChg chg="add del">
        <pc:chgData name="Jade Andray Peralta" userId="f182c157716c95c9" providerId="LiveId" clId="{E3D1638E-927F-4AA2-BA03-BF20D3A367C7}" dt="2022-05-30T13:55:52.698" v="2297" actId="2890"/>
        <pc:sldMkLst>
          <pc:docMk/>
          <pc:sldMk cId="3868113117" sldId="282"/>
        </pc:sldMkLst>
      </pc:sldChg>
      <pc:sldChg chg="addSp delSp modSp add mod modTransition delAnim modAnim">
        <pc:chgData name="Jade Andray Peralta" userId="f182c157716c95c9" providerId="LiveId" clId="{E3D1638E-927F-4AA2-BA03-BF20D3A367C7}" dt="2022-06-02T05:08:12.927" v="2822"/>
        <pc:sldMkLst>
          <pc:docMk/>
          <pc:sldMk cId="2891890537" sldId="283"/>
        </pc:sldMkLst>
        <pc:spChg chg="mod">
          <ac:chgData name="Jade Andray Peralta" userId="f182c157716c95c9" providerId="LiveId" clId="{E3D1638E-927F-4AA2-BA03-BF20D3A367C7}" dt="2022-05-30T14:01:10.232" v="2343" actId="20577"/>
          <ac:spMkLst>
            <pc:docMk/>
            <pc:sldMk cId="2891890537" sldId="283"/>
            <ac:spMk id="13" creationId="{C59D2B23-256D-496C-8F88-D15F371DBD36}"/>
          </ac:spMkLst>
        </pc:spChg>
        <pc:spChg chg="mod">
          <ac:chgData name="Jade Andray Peralta" userId="f182c157716c95c9" providerId="LiveId" clId="{E3D1638E-927F-4AA2-BA03-BF20D3A367C7}" dt="2022-05-30T14:02:02.675" v="2355" actId="14100"/>
          <ac:spMkLst>
            <pc:docMk/>
            <pc:sldMk cId="2891890537" sldId="283"/>
            <ac:spMk id="14" creationId="{DF509C42-63D1-4114-8B1B-F3ECAD1BBD45}"/>
          </ac:spMkLst>
        </pc:spChg>
        <pc:spChg chg="mod">
          <ac:chgData name="Jade Andray Peralta" userId="f182c157716c95c9" providerId="LiveId" clId="{E3D1638E-927F-4AA2-BA03-BF20D3A367C7}" dt="2022-05-30T14:02:33.370" v="2363" actId="120"/>
          <ac:spMkLst>
            <pc:docMk/>
            <pc:sldMk cId="2891890537" sldId="283"/>
            <ac:spMk id="15" creationId="{0B18508F-E9B1-468B-90F6-5EE07FAE881E}"/>
          </ac:spMkLst>
        </pc:spChg>
        <pc:picChg chg="add mod">
          <ac:chgData name="Jade Andray Peralta" userId="f182c157716c95c9" providerId="LiveId" clId="{E3D1638E-927F-4AA2-BA03-BF20D3A367C7}" dt="2022-06-02T05:08:12.927" v="2822"/>
          <ac:picMkLst>
            <pc:docMk/>
            <pc:sldMk cId="2891890537" sldId="283"/>
            <ac:picMk id="2" creationId="{656FFF97-530C-443C-9BF6-6F88B8C45089}"/>
          </ac:picMkLst>
        </pc:picChg>
        <pc:picChg chg="del mod">
          <ac:chgData name="Jade Andray Peralta" userId="f182c157716c95c9" providerId="LiveId" clId="{E3D1638E-927F-4AA2-BA03-BF20D3A367C7}" dt="2022-05-30T14:03:24.636" v="2370" actId="478"/>
          <ac:picMkLst>
            <pc:docMk/>
            <pc:sldMk cId="2891890537" sldId="283"/>
            <ac:picMk id="11" creationId="{CBCD72B5-6F66-4D93-84A3-D6B700423F4C}"/>
          </ac:picMkLst>
        </pc:picChg>
        <pc:picChg chg="add mod">
          <ac:chgData name="Jade Andray Peralta" userId="f182c157716c95c9" providerId="LiveId" clId="{E3D1638E-927F-4AA2-BA03-BF20D3A367C7}" dt="2022-05-30T14:06:55.491" v="2394" actId="1440"/>
          <ac:picMkLst>
            <pc:docMk/>
            <pc:sldMk cId="2891890537" sldId="283"/>
            <ac:picMk id="16" creationId="{4E2D94DB-F994-4366-86A0-7D129CD19E21}"/>
          </ac:picMkLst>
        </pc:picChg>
      </pc:sldChg>
      <pc:sldChg chg="add del">
        <pc:chgData name="Jade Andray Peralta" userId="f182c157716c95c9" providerId="LiveId" clId="{E3D1638E-927F-4AA2-BA03-BF20D3A367C7}" dt="2022-05-30T14:05:07.027" v="2377" actId="47"/>
        <pc:sldMkLst>
          <pc:docMk/>
          <pc:sldMk cId="428452728" sldId="284"/>
        </pc:sldMkLst>
      </pc:sldChg>
      <pc:sldChg chg="addSp delSp modSp add mod ord modTransition delAnim modAnim">
        <pc:chgData name="Jade Andray Peralta" userId="f182c157716c95c9" providerId="LiveId" clId="{E3D1638E-927F-4AA2-BA03-BF20D3A367C7}" dt="2022-06-02T05:08:12.927" v="2822"/>
        <pc:sldMkLst>
          <pc:docMk/>
          <pc:sldMk cId="811278412" sldId="284"/>
        </pc:sldMkLst>
        <pc:spChg chg="add del mod">
          <ac:chgData name="Jade Andray Peralta" userId="f182c157716c95c9" providerId="LiveId" clId="{E3D1638E-927F-4AA2-BA03-BF20D3A367C7}" dt="2022-05-30T15:01:04.899" v="2731" actId="478"/>
          <ac:spMkLst>
            <pc:docMk/>
            <pc:sldMk cId="811278412" sldId="284"/>
            <ac:spMk id="2" creationId="{C9FBFA71-BE82-4315-913D-2DD2750DC2B1}"/>
          </ac:spMkLst>
        </pc:spChg>
        <pc:spChg chg="mod">
          <ac:chgData name="Jade Andray Peralta" userId="f182c157716c95c9" providerId="LiveId" clId="{E3D1638E-927F-4AA2-BA03-BF20D3A367C7}" dt="2022-05-30T14:05:49.629" v="2386"/>
          <ac:spMkLst>
            <pc:docMk/>
            <pc:sldMk cId="811278412" sldId="284"/>
            <ac:spMk id="13" creationId="{C59D2B23-256D-496C-8F88-D15F371DBD36}"/>
          </ac:spMkLst>
        </pc:spChg>
        <pc:spChg chg="mod">
          <ac:chgData name="Jade Andray Peralta" userId="f182c157716c95c9" providerId="LiveId" clId="{E3D1638E-927F-4AA2-BA03-BF20D3A367C7}" dt="2022-05-30T14:06:07.081" v="2387"/>
          <ac:spMkLst>
            <pc:docMk/>
            <pc:sldMk cId="811278412" sldId="284"/>
            <ac:spMk id="15" creationId="{0B18508F-E9B1-468B-90F6-5EE07FAE881E}"/>
          </ac:spMkLst>
        </pc:spChg>
        <pc:spChg chg="add del mod">
          <ac:chgData name="Jade Andray Peralta" userId="f182c157716c95c9" providerId="LiveId" clId="{E3D1638E-927F-4AA2-BA03-BF20D3A367C7}" dt="2022-05-30T15:01:03.461" v="2730" actId="478"/>
          <ac:spMkLst>
            <pc:docMk/>
            <pc:sldMk cId="811278412" sldId="284"/>
            <ac:spMk id="16" creationId="{522081D2-B6BD-49BB-A277-028782953499}"/>
          </ac:spMkLst>
        </pc:spChg>
        <pc:picChg chg="add mod">
          <ac:chgData name="Jade Andray Peralta" userId="f182c157716c95c9" providerId="LiveId" clId="{E3D1638E-927F-4AA2-BA03-BF20D3A367C7}" dt="2022-06-02T05:08:12.927" v="2822"/>
          <ac:picMkLst>
            <pc:docMk/>
            <pc:sldMk cId="811278412" sldId="284"/>
            <ac:picMk id="2" creationId="{6FD0FD69-DE42-4CCA-821D-85B0AC4B0736}"/>
          </ac:picMkLst>
        </pc:picChg>
        <pc:picChg chg="add mod">
          <ac:chgData name="Jade Andray Peralta" userId="f182c157716c95c9" providerId="LiveId" clId="{E3D1638E-927F-4AA2-BA03-BF20D3A367C7}" dt="2022-05-30T14:07:04.235" v="2397" actId="208"/>
          <ac:picMkLst>
            <pc:docMk/>
            <pc:sldMk cId="811278412" sldId="284"/>
            <ac:picMk id="11" creationId="{8B857515-26C4-4B91-89D2-FE9BC08A8E08}"/>
          </ac:picMkLst>
        </pc:picChg>
        <pc:picChg chg="del">
          <ac:chgData name="Jade Andray Peralta" userId="f182c157716c95c9" providerId="LiveId" clId="{E3D1638E-927F-4AA2-BA03-BF20D3A367C7}" dt="2022-05-30T14:06:45.290" v="2392" actId="478"/>
          <ac:picMkLst>
            <pc:docMk/>
            <pc:sldMk cId="811278412" sldId="284"/>
            <ac:picMk id="18" creationId="{744AB700-3281-4AAA-9852-6484E478D8B7}"/>
          </ac:picMkLst>
        </pc:picChg>
      </pc:sldChg>
      <pc:sldChg chg="add del">
        <pc:chgData name="Jade Andray Peralta" userId="f182c157716c95c9" providerId="LiveId" clId="{E3D1638E-927F-4AA2-BA03-BF20D3A367C7}" dt="2022-05-30T14:05:13.369" v="2379" actId="2890"/>
        <pc:sldMkLst>
          <pc:docMk/>
          <pc:sldMk cId="3947564481" sldId="284"/>
        </pc:sldMkLst>
      </pc:sldChg>
      <pc:sldChg chg="addSp delSp modSp add del mod modTransition delAnim">
        <pc:chgData name="Jade Andray Peralta" userId="f182c157716c95c9" providerId="LiveId" clId="{E3D1638E-927F-4AA2-BA03-BF20D3A367C7}" dt="2022-05-30T15:01:13.588" v="2732" actId="47"/>
        <pc:sldMkLst>
          <pc:docMk/>
          <pc:sldMk cId="3777767052" sldId="285"/>
        </pc:sldMkLst>
        <pc:spChg chg="del">
          <ac:chgData name="Jade Andray Peralta" userId="f182c157716c95c9" providerId="LiveId" clId="{E3D1638E-927F-4AA2-BA03-BF20D3A367C7}" dt="2022-05-30T14:10:37.176" v="2418" actId="478"/>
          <ac:spMkLst>
            <pc:docMk/>
            <pc:sldMk cId="3777767052" sldId="285"/>
            <ac:spMk id="8" creationId="{1C3D95E9-DFAF-4443-83AC-37DDAA2F14F4}"/>
          </ac:spMkLst>
        </pc:spChg>
        <pc:spChg chg="mod">
          <ac:chgData name="Jade Andray Peralta" userId="f182c157716c95c9" providerId="LiveId" clId="{E3D1638E-927F-4AA2-BA03-BF20D3A367C7}" dt="2022-05-30T14:10:27.194" v="2414" actId="688"/>
          <ac:spMkLst>
            <pc:docMk/>
            <pc:sldMk cId="3777767052" sldId="285"/>
            <ac:spMk id="9" creationId="{9B44E5BD-78AD-4479-B290-CB58899074EA}"/>
          </ac:spMkLst>
        </pc:spChg>
        <pc:spChg chg="del">
          <ac:chgData name="Jade Andray Peralta" userId="f182c157716c95c9" providerId="LiveId" clId="{E3D1638E-927F-4AA2-BA03-BF20D3A367C7}" dt="2022-05-30T14:16:43.381" v="2503" actId="478"/>
          <ac:spMkLst>
            <pc:docMk/>
            <pc:sldMk cId="3777767052" sldId="285"/>
            <ac:spMk id="13" creationId="{C59D2B23-256D-496C-8F88-D15F371DBD36}"/>
          </ac:spMkLst>
        </pc:spChg>
        <pc:spChg chg="del">
          <ac:chgData name="Jade Andray Peralta" userId="f182c157716c95c9" providerId="LiveId" clId="{E3D1638E-927F-4AA2-BA03-BF20D3A367C7}" dt="2022-05-30T14:10:32.127" v="2416" actId="478"/>
          <ac:spMkLst>
            <pc:docMk/>
            <pc:sldMk cId="3777767052" sldId="285"/>
            <ac:spMk id="14" creationId="{DF509C42-63D1-4114-8B1B-F3ECAD1BBD45}"/>
          </ac:spMkLst>
        </pc:spChg>
        <pc:spChg chg="del">
          <ac:chgData name="Jade Andray Peralta" userId="f182c157716c95c9" providerId="LiveId" clId="{E3D1638E-927F-4AA2-BA03-BF20D3A367C7}" dt="2022-05-30T14:10:34.654" v="2417" actId="478"/>
          <ac:spMkLst>
            <pc:docMk/>
            <pc:sldMk cId="3777767052" sldId="285"/>
            <ac:spMk id="15" creationId="{0B18508F-E9B1-468B-90F6-5EE07FAE881E}"/>
          </ac:spMkLst>
        </pc:spChg>
        <pc:spChg chg="add del mod">
          <ac:chgData name="Jade Andray Peralta" userId="f182c157716c95c9" providerId="LiveId" clId="{E3D1638E-927F-4AA2-BA03-BF20D3A367C7}" dt="2022-05-30T14:23:03.633" v="2528"/>
          <ac:spMkLst>
            <pc:docMk/>
            <pc:sldMk cId="3777767052" sldId="285"/>
            <ac:spMk id="16" creationId="{BA611637-F227-4382-B321-B263B98E2D32}"/>
          </ac:spMkLst>
        </pc:spChg>
        <pc:spChg chg="del">
          <ac:chgData name="Jade Andray Peralta" userId="f182c157716c95c9" providerId="LiveId" clId="{E3D1638E-927F-4AA2-BA03-BF20D3A367C7}" dt="2022-05-30T14:10:39.936" v="2419" actId="478"/>
          <ac:spMkLst>
            <pc:docMk/>
            <pc:sldMk cId="3777767052" sldId="285"/>
            <ac:spMk id="17" creationId="{77857565-F488-40F8-9B27-837F96EADB92}"/>
          </ac:spMkLst>
        </pc:spChg>
        <pc:spChg chg="add del mod">
          <ac:chgData name="Jade Andray Peralta" userId="f182c157716c95c9" providerId="LiveId" clId="{E3D1638E-927F-4AA2-BA03-BF20D3A367C7}" dt="2022-05-30T14:23:03.633" v="2528"/>
          <ac:spMkLst>
            <pc:docMk/>
            <pc:sldMk cId="3777767052" sldId="285"/>
            <ac:spMk id="18" creationId="{0C3DBE61-202F-4DAF-8E3D-5FB3EBAC308C}"/>
          </ac:spMkLst>
        </pc:spChg>
        <pc:spChg chg="add del mod">
          <ac:chgData name="Jade Andray Peralta" userId="f182c157716c95c9" providerId="LiveId" clId="{E3D1638E-927F-4AA2-BA03-BF20D3A367C7}" dt="2022-05-30T14:22:56.532" v="2527"/>
          <ac:spMkLst>
            <pc:docMk/>
            <pc:sldMk cId="3777767052" sldId="285"/>
            <ac:spMk id="19" creationId="{70F76EC8-0ACF-4695-BD4A-A89DE677F8B1}"/>
          </ac:spMkLst>
        </pc:spChg>
        <pc:spChg chg="add del mod">
          <ac:chgData name="Jade Andray Peralta" userId="f182c157716c95c9" providerId="LiveId" clId="{E3D1638E-927F-4AA2-BA03-BF20D3A367C7}" dt="2022-05-30T14:22:56.532" v="2527"/>
          <ac:spMkLst>
            <pc:docMk/>
            <pc:sldMk cId="3777767052" sldId="285"/>
            <ac:spMk id="20" creationId="{1FCAEBC8-552F-41FA-80C4-3A9BBB2A71E9}"/>
          </ac:spMkLst>
        </pc:spChg>
        <pc:spChg chg="add del mod">
          <ac:chgData name="Jade Andray Peralta" userId="f182c157716c95c9" providerId="LiveId" clId="{E3D1638E-927F-4AA2-BA03-BF20D3A367C7}" dt="2022-05-30T14:22:45.879" v="2526"/>
          <ac:spMkLst>
            <pc:docMk/>
            <pc:sldMk cId="3777767052" sldId="285"/>
            <ac:spMk id="21" creationId="{C425DBD4-2E94-4942-9147-D877C7F0EC94}"/>
          </ac:spMkLst>
        </pc:spChg>
        <pc:spChg chg="add del mod">
          <ac:chgData name="Jade Andray Peralta" userId="f182c157716c95c9" providerId="LiveId" clId="{E3D1638E-927F-4AA2-BA03-BF20D3A367C7}" dt="2022-05-30T14:22:45.879" v="2526"/>
          <ac:spMkLst>
            <pc:docMk/>
            <pc:sldMk cId="3777767052" sldId="285"/>
            <ac:spMk id="22" creationId="{3ED9A012-F6D0-4439-A837-5748D041E89A}"/>
          </ac:spMkLst>
        </pc:spChg>
        <pc:spChg chg="add del mod">
          <ac:chgData name="Jade Andray Peralta" userId="f182c157716c95c9" providerId="LiveId" clId="{E3D1638E-927F-4AA2-BA03-BF20D3A367C7}" dt="2022-05-30T14:22:38.524" v="2525"/>
          <ac:spMkLst>
            <pc:docMk/>
            <pc:sldMk cId="3777767052" sldId="285"/>
            <ac:spMk id="23" creationId="{106D1C9B-73B4-4F05-ACFB-8CDDB6BF932C}"/>
          </ac:spMkLst>
        </pc:spChg>
        <pc:spChg chg="add del mod">
          <ac:chgData name="Jade Andray Peralta" userId="f182c157716c95c9" providerId="LiveId" clId="{E3D1638E-927F-4AA2-BA03-BF20D3A367C7}" dt="2022-05-30T14:22:38.524" v="2525"/>
          <ac:spMkLst>
            <pc:docMk/>
            <pc:sldMk cId="3777767052" sldId="285"/>
            <ac:spMk id="24" creationId="{563A0C4B-5C0E-44CD-A230-248203ECC15F}"/>
          </ac:spMkLst>
        </pc:spChg>
        <pc:spChg chg="mod">
          <ac:chgData name="Jade Andray Peralta" userId="f182c157716c95c9" providerId="LiveId" clId="{E3D1638E-927F-4AA2-BA03-BF20D3A367C7}" dt="2022-05-30T14:22:30.257" v="2523"/>
          <ac:spMkLst>
            <pc:docMk/>
            <pc:sldMk cId="3777767052" sldId="285"/>
            <ac:spMk id="25" creationId="{CD03AE10-B24F-402E-846C-B56C3D2D9B79}"/>
          </ac:spMkLst>
        </pc:spChg>
        <pc:spChg chg="mod">
          <ac:chgData name="Jade Andray Peralta" userId="f182c157716c95c9" providerId="LiveId" clId="{E3D1638E-927F-4AA2-BA03-BF20D3A367C7}" dt="2022-05-30T14:22:38.524" v="2525"/>
          <ac:spMkLst>
            <pc:docMk/>
            <pc:sldMk cId="3777767052" sldId="285"/>
            <ac:spMk id="26" creationId="{511436AD-DDDD-42D3-9123-C4936CD6EF80}"/>
          </ac:spMkLst>
        </pc:spChg>
        <pc:spChg chg="mod">
          <ac:chgData name="Jade Andray Peralta" userId="f182c157716c95c9" providerId="LiveId" clId="{E3D1638E-927F-4AA2-BA03-BF20D3A367C7}" dt="2022-05-30T14:22:45.879" v="2526"/>
          <ac:spMkLst>
            <pc:docMk/>
            <pc:sldMk cId="3777767052" sldId="285"/>
            <ac:spMk id="27" creationId="{FDFFBA94-4F46-47CB-8748-66E821B540B9}"/>
          </ac:spMkLst>
        </pc:spChg>
        <pc:spChg chg="mod">
          <ac:chgData name="Jade Andray Peralta" userId="f182c157716c95c9" providerId="LiveId" clId="{E3D1638E-927F-4AA2-BA03-BF20D3A367C7}" dt="2022-05-30T14:22:56.532" v="2527"/>
          <ac:spMkLst>
            <pc:docMk/>
            <pc:sldMk cId="3777767052" sldId="285"/>
            <ac:spMk id="28" creationId="{5EE77F25-FBAB-4732-B474-DF50E9A50801}"/>
          </ac:spMkLst>
        </pc:spChg>
        <pc:spChg chg="mod">
          <ac:chgData name="Jade Andray Peralta" userId="f182c157716c95c9" providerId="LiveId" clId="{E3D1638E-927F-4AA2-BA03-BF20D3A367C7}" dt="2022-05-30T14:23:03.633" v="2528"/>
          <ac:spMkLst>
            <pc:docMk/>
            <pc:sldMk cId="3777767052" sldId="285"/>
            <ac:spMk id="29" creationId="{97584579-E328-4546-905C-09DC569CE5B9}"/>
          </ac:spMkLst>
        </pc:spChg>
        <pc:picChg chg="del">
          <ac:chgData name="Jade Andray Peralta" userId="f182c157716c95c9" providerId="LiveId" clId="{E3D1638E-927F-4AA2-BA03-BF20D3A367C7}" dt="2022-05-30T14:10:30.715" v="2415" actId="478"/>
          <ac:picMkLst>
            <pc:docMk/>
            <pc:sldMk cId="3777767052" sldId="285"/>
            <ac:picMk id="11" creationId="{8B857515-26C4-4B91-89D2-FE9BC08A8E08}"/>
          </ac:picMkLst>
        </pc:picChg>
      </pc:sldChg>
      <pc:sldChg chg="addSp delSp modSp add mod modTransition modAnim">
        <pc:chgData name="Jade Andray Peralta" userId="f182c157716c95c9" providerId="LiveId" clId="{E3D1638E-927F-4AA2-BA03-BF20D3A367C7}" dt="2022-06-02T05:08:12.927" v="2822"/>
        <pc:sldMkLst>
          <pc:docMk/>
          <pc:sldMk cId="4019644365" sldId="286"/>
        </pc:sldMkLst>
        <pc:spChg chg="add mod">
          <ac:chgData name="Jade Andray Peralta" userId="f182c157716c95c9" providerId="LiveId" clId="{E3D1638E-927F-4AA2-BA03-BF20D3A367C7}" dt="2022-05-30T14:40:03.243" v="2567" actId="164"/>
          <ac:spMkLst>
            <pc:docMk/>
            <pc:sldMk cId="4019644365" sldId="286"/>
            <ac:spMk id="10" creationId="{767E9D86-6ADA-4EE8-80EA-BA8CA524337D}"/>
          </ac:spMkLst>
        </pc:spChg>
        <pc:spChg chg="add mod">
          <ac:chgData name="Jade Andray Peralta" userId="f182c157716c95c9" providerId="LiveId" clId="{E3D1638E-927F-4AA2-BA03-BF20D3A367C7}" dt="2022-05-30T14:40:03.243" v="2567" actId="164"/>
          <ac:spMkLst>
            <pc:docMk/>
            <pc:sldMk cId="4019644365" sldId="286"/>
            <ac:spMk id="11" creationId="{69878A78-C21B-4E0C-BA18-285755ACB04F}"/>
          </ac:spMkLst>
        </pc:spChg>
        <pc:spChg chg="del">
          <ac:chgData name="Jade Andray Peralta" userId="f182c157716c95c9" providerId="LiveId" clId="{E3D1638E-927F-4AA2-BA03-BF20D3A367C7}" dt="2022-05-30T14:23:12.837" v="2530" actId="478"/>
          <ac:spMkLst>
            <pc:docMk/>
            <pc:sldMk cId="4019644365" sldId="286"/>
            <ac:spMk id="26" creationId="{511436AD-DDDD-42D3-9123-C4936CD6EF80}"/>
          </ac:spMkLst>
        </pc:spChg>
        <pc:spChg chg="del">
          <ac:chgData name="Jade Andray Peralta" userId="f182c157716c95c9" providerId="LiveId" clId="{E3D1638E-927F-4AA2-BA03-BF20D3A367C7}" dt="2022-05-30T14:23:12.837" v="2530" actId="478"/>
          <ac:spMkLst>
            <pc:docMk/>
            <pc:sldMk cId="4019644365" sldId="286"/>
            <ac:spMk id="27" creationId="{FDFFBA94-4F46-47CB-8748-66E821B540B9}"/>
          </ac:spMkLst>
        </pc:spChg>
        <pc:spChg chg="del">
          <ac:chgData name="Jade Andray Peralta" userId="f182c157716c95c9" providerId="LiveId" clId="{E3D1638E-927F-4AA2-BA03-BF20D3A367C7}" dt="2022-05-30T14:23:12.837" v="2530" actId="478"/>
          <ac:spMkLst>
            <pc:docMk/>
            <pc:sldMk cId="4019644365" sldId="286"/>
            <ac:spMk id="28" creationId="{5EE77F25-FBAB-4732-B474-DF50E9A50801}"/>
          </ac:spMkLst>
        </pc:spChg>
        <pc:spChg chg="mod">
          <ac:chgData name="Jade Andray Peralta" userId="f182c157716c95c9" providerId="LiveId" clId="{E3D1638E-927F-4AA2-BA03-BF20D3A367C7}" dt="2022-05-30T14:39:09.517" v="2562" actId="1035"/>
          <ac:spMkLst>
            <pc:docMk/>
            <pc:sldMk cId="4019644365" sldId="286"/>
            <ac:spMk id="29" creationId="{97584579-E328-4546-905C-09DC569CE5B9}"/>
          </ac:spMkLst>
        </pc:spChg>
        <pc:grpChg chg="add mod">
          <ac:chgData name="Jade Andray Peralta" userId="f182c157716c95c9" providerId="LiveId" clId="{E3D1638E-927F-4AA2-BA03-BF20D3A367C7}" dt="2022-05-30T14:40:03.243" v="2567" actId="164"/>
          <ac:grpSpMkLst>
            <pc:docMk/>
            <pc:sldMk cId="4019644365" sldId="286"/>
            <ac:grpSpMk id="2" creationId="{E898B05A-1AEE-42E5-9844-E81E2703ED6D}"/>
          </ac:grpSpMkLst>
        </pc:grpChg>
        <pc:picChg chg="add mod">
          <ac:chgData name="Jade Andray Peralta" userId="f182c157716c95c9" providerId="LiveId" clId="{E3D1638E-927F-4AA2-BA03-BF20D3A367C7}" dt="2022-06-02T05:08:12.927" v="2822"/>
          <ac:picMkLst>
            <pc:docMk/>
            <pc:sldMk cId="4019644365" sldId="286"/>
            <ac:picMk id="3" creationId="{1B4349AC-E402-4F0E-91AF-EFED398C5596}"/>
          </ac:picMkLst>
        </pc:picChg>
        <pc:picChg chg="add mod modCrop">
          <ac:chgData name="Jade Andray Peralta" userId="f182c157716c95c9" providerId="LiveId" clId="{E3D1638E-927F-4AA2-BA03-BF20D3A367C7}" dt="2022-05-30T14:39:13.040" v="2563" actId="1076"/>
          <ac:picMkLst>
            <pc:docMk/>
            <pc:sldMk cId="4019644365" sldId="286"/>
            <ac:picMk id="13" creationId="{1C227CFA-00DB-4D85-A389-FF64763D7492}"/>
          </ac:picMkLst>
        </pc:picChg>
      </pc:sldChg>
      <pc:sldChg chg="addSp delSp modSp add mod modTransition delAnim modAnim">
        <pc:chgData name="Jade Andray Peralta" userId="f182c157716c95c9" providerId="LiveId" clId="{E3D1638E-927F-4AA2-BA03-BF20D3A367C7}" dt="2022-06-02T05:08:12.927" v="2822"/>
        <pc:sldMkLst>
          <pc:docMk/>
          <pc:sldMk cId="858070791" sldId="287"/>
        </pc:sldMkLst>
        <pc:spChg chg="mod">
          <ac:chgData name="Jade Andray Peralta" userId="f182c157716c95c9" providerId="LiveId" clId="{E3D1638E-927F-4AA2-BA03-BF20D3A367C7}" dt="2022-05-30T14:41:47.224" v="2592" actId="14100"/>
          <ac:spMkLst>
            <pc:docMk/>
            <pc:sldMk cId="858070791" sldId="287"/>
            <ac:spMk id="10" creationId="{767E9D86-6ADA-4EE8-80EA-BA8CA524337D}"/>
          </ac:spMkLst>
        </pc:spChg>
        <pc:spChg chg="mod">
          <ac:chgData name="Jade Andray Peralta" userId="f182c157716c95c9" providerId="LiveId" clId="{E3D1638E-927F-4AA2-BA03-BF20D3A367C7}" dt="2022-05-30T14:41:50.736" v="2593" actId="1076"/>
          <ac:spMkLst>
            <pc:docMk/>
            <pc:sldMk cId="858070791" sldId="287"/>
            <ac:spMk id="11" creationId="{69878A78-C21B-4E0C-BA18-285755ACB04F}"/>
          </ac:spMkLst>
        </pc:spChg>
        <pc:spChg chg="add mod">
          <ac:chgData name="Jade Andray Peralta" userId="f182c157716c95c9" providerId="LiveId" clId="{E3D1638E-927F-4AA2-BA03-BF20D3A367C7}" dt="2022-05-30T14:41:12.614" v="2584" actId="1038"/>
          <ac:spMkLst>
            <pc:docMk/>
            <pc:sldMk cId="858070791" sldId="287"/>
            <ac:spMk id="14" creationId="{69701348-13BC-4BB7-BD80-595172422CD6}"/>
          </ac:spMkLst>
        </pc:spChg>
        <pc:spChg chg="del">
          <ac:chgData name="Jade Andray Peralta" userId="f182c157716c95c9" providerId="LiveId" clId="{E3D1638E-927F-4AA2-BA03-BF20D3A367C7}" dt="2022-05-30T14:41:04.999" v="2576" actId="478"/>
          <ac:spMkLst>
            <pc:docMk/>
            <pc:sldMk cId="858070791" sldId="287"/>
            <ac:spMk id="29" creationId="{97584579-E328-4546-905C-09DC569CE5B9}"/>
          </ac:spMkLst>
        </pc:spChg>
        <pc:picChg chg="add mod">
          <ac:chgData name="Jade Andray Peralta" userId="f182c157716c95c9" providerId="LiveId" clId="{E3D1638E-927F-4AA2-BA03-BF20D3A367C7}" dt="2022-06-02T05:08:12.927" v="2822"/>
          <ac:picMkLst>
            <pc:docMk/>
            <pc:sldMk cId="858070791" sldId="287"/>
            <ac:picMk id="3" creationId="{6AA5EE9D-479B-45C1-BD8C-EDE92784F5EB}"/>
          </ac:picMkLst>
        </pc:picChg>
        <pc:picChg chg="del">
          <ac:chgData name="Jade Andray Peralta" userId="f182c157716c95c9" providerId="LiveId" clId="{E3D1638E-927F-4AA2-BA03-BF20D3A367C7}" dt="2022-05-30T14:41:41.409" v="2590" actId="478"/>
          <ac:picMkLst>
            <pc:docMk/>
            <pc:sldMk cId="858070791" sldId="287"/>
            <ac:picMk id="13" creationId="{1C227CFA-00DB-4D85-A389-FF64763D7492}"/>
          </ac:picMkLst>
        </pc:picChg>
        <pc:picChg chg="add mod">
          <ac:chgData name="Jade Andray Peralta" userId="f182c157716c95c9" providerId="LiveId" clId="{E3D1638E-927F-4AA2-BA03-BF20D3A367C7}" dt="2022-05-30T14:42:15.632" v="2601" actId="1076"/>
          <ac:picMkLst>
            <pc:docMk/>
            <pc:sldMk cId="858070791" sldId="287"/>
            <ac:picMk id="15" creationId="{51D1A720-437D-4A15-8E12-487B3E17C54E}"/>
          </ac:picMkLst>
        </pc:picChg>
        <pc:picChg chg="mod">
          <ac:chgData name="Jade Andray Peralta" userId="f182c157716c95c9" providerId="LiveId" clId="{E3D1638E-927F-4AA2-BA03-BF20D3A367C7}" dt="2022-05-30T14:41:59.279" v="2596" actId="1076"/>
          <ac:picMkLst>
            <pc:docMk/>
            <pc:sldMk cId="858070791" sldId="287"/>
            <ac:picMk id="1026" creationId="{8C214C32-C0F8-43BC-8D6D-1A8E7C857D90}"/>
          </ac:picMkLst>
        </pc:picChg>
      </pc:sldChg>
      <pc:sldChg chg="addSp delSp modSp add mod modTransition delAnim modAnim">
        <pc:chgData name="Jade Andray Peralta" userId="f182c157716c95c9" providerId="LiveId" clId="{E3D1638E-927F-4AA2-BA03-BF20D3A367C7}" dt="2022-06-02T05:08:12.927" v="2822"/>
        <pc:sldMkLst>
          <pc:docMk/>
          <pc:sldMk cId="3754301736" sldId="288"/>
        </pc:sldMkLst>
        <pc:spChg chg="mod">
          <ac:chgData name="Jade Andray Peralta" userId="f182c157716c95c9" providerId="LiveId" clId="{E3D1638E-927F-4AA2-BA03-BF20D3A367C7}" dt="2022-05-30T14:43:47.567" v="2620" actId="14100"/>
          <ac:spMkLst>
            <pc:docMk/>
            <pc:sldMk cId="3754301736" sldId="288"/>
            <ac:spMk id="10" creationId="{767E9D86-6ADA-4EE8-80EA-BA8CA524337D}"/>
          </ac:spMkLst>
        </pc:spChg>
        <pc:spChg chg="mod">
          <ac:chgData name="Jade Andray Peralta" userId="f182c157716c95c9" providerId="LiveId" clId="{E3D1638E-927F-4AA2-BA03-BF20D3A367C7}" dt="2022-05-30T14:43:38.353" v="2617" actId="14100"/>
          <ac:spMkLst>
            <pc:docMk/>
            <pc:sldMk cId="3754301736" sldId="288"/>
            <ac:spMk id="11" creationId="{69878A78-C21B-4E0C-BA18-285755ACB04F}"/>
          </ac:spMkLst>
        </pc:spChg>
        <pc:spChg chg="add mod">
          <ac:chgData name="Jade Andray Peralta" userId="f182c157716c95c9" providerId="LiveId" clId="{E3D1638E-927F-4AA2-BA03-BF20D3A367C7}" dt="2022-05-30T14:43:15.369" v="2614" actId="1076"/>
          <ac:spMkLst>
            <pc:docMk/>
            <pc:sldMk cId="3754301736" sldId="288"/>
            <ac:spMk id="13" creationId="{013040C1-4D79-4740-A1FF-64BC7C91C962}"/>
          </ac:spMkLst>
        </pc:spChg>
        <pc:spChg chg="del">
          <ac:chgData name="Jade Andray Peralta" userId="f182c157716c95c9" providerId="LiveId" clId="{E3D1638E-927F-4AA2-BA03-BF20D3A367C7}" dt="2022-05-30T14:43:18.777" v="2615" actId="478"/>
          <ac:spMkLst>
            <pc:docMk/>
            <pc:sldMk cId="3754301736" sldId="288"/>
            <ac:spMk id="14" creationId="{69701348-13BC-4BB7-BD80-595172422CD6}"/>
          </ac:spMkLst>
        </pc:spChg>
        <pc:grpChg chg="mod">
          <ac:chgData name="Jade Andray Peralta" userId="f182c157716c95c9" providerId="LiveId" clId="{E3D1638E-927F-4AA2-BA03-BF20D3A367C7}" dt="2022-05-30T14:43:44.176" v="2619" actId="14100"/>
          <ac:grpSpMkLst>
            <pc:docMk/>
            <pc:sldMk cId="3754301736" sldId="288"/>
            <ac:grpSpMk id="2" creationId="{E898B05A-1AEE-42E5-9844-E81E2703ED6D}"/>
          </ac:grpSpMkLst>
        </pc:grpChg>
        <pc:picChg chg="add mod">
          <ac:chgData name="Jade Andray Peralta" userId="f182c157716c95c9" providerId="LiveId" clId="{E3D1638E-927F-4AA2-BA03-BF20D3A367C7}" dt="2022-06-02T05:08:12.927" v="2822"/>
          <ac:picMkLst>
            <pc:docMk/>
            <pc:sldMk cId="3754301736" sldId="288"/>
            <ac:picMk id="3" creationId="{39A52F4C-DEC5-449C-8D3D-EB033F4B1690}"/>
          </ac:picMkLst>
        </pc:picChg>
        <pc:picChg chg="del">
          <ac:chgData name="Jade Andray Peralta" userId="f182c157716c95c9" providerId="LiveId" clId="{E3D1638E-927F-4AA2-BA03-BF20D3A367C7}" dt="2022-05-30T14:43:51.267" v="2621" actId="478"/>
          <ac:picMkLst>
            <pc:docMk/>
            <pc:sldMk cId="3754301736" sldId="288"/>
            <ac:picMk id="15" creationId="{51D1A720-437D-4A15-8E12-487B3E17C54E}"/>
          </ac:picMkLst>
        </pc:picChg>
        <pc:picChg chg="add mod">
          <ac:chgData name="Jade Andray Peralta" userId="f182c157716c95c9" providerId="LiveId" clId="{E3D1638E-927F-4AA2-BA03-BF20D3A367C7}" dt="2022-05-30T14:52:30.282" v="2629" actId="1440"/>
          <ac:picMkLst>
            <pc:docMk/>
            <pc:sldMk cId="3754301736" sldId="288"/>
            <ac:picMk id="16" creationId="{76FB9A9C-F4FB-4226-87F5-93F8C956BC55}"/>
          </ac:picMkLst>
        </pc:picChg>
      </pc:sldChg>
      <pc:sldChg chg="addSp delSp modSp add mod modTransition addAnim delAnim modAnim">
        <pc:chgData name="Jade Andray Peralta" userId="f182c157716c95c9" providerId="LiveId" clId="{E3D1638E-927F-4AA2-BA03-BF20D3A367C7}" dt="2022-06-02T05:08:12.927" v="2822"/>
        <pc:sldMkLst>
          <pc:docMk/>
          <pc:sldMk cId="1485392054" sldId="289"/>
        </pc:sldMkLst>
        <pc:spChg chg="mod">
          <ac:chgData name="Jade Andray Peralta" userId="f182c157716c95c9" providerId="LiveId" clId="{E3D1638E-927F-4AA2-BA03-BF20D3A367C7}" dt="2022-05-30T14:54:47.095" v="2646" actId="14100"/>
          <ac:spMkLst>
            <pc:docMk/>
            <pc:sldMk cId="1485392054" sldId="289"/>
            <ac:spMk id="10" creationId="{767E9D86-6ADA-4EE8-80EA-BA8CA524337D}"/>
          </ac:spMkLst>
        </pc:spChg>
        <pc:spChg chg="mod">
          <ac:chgData name="Jade Andray Peralta" userId="f182c157716c95c9" providerId="LiveId" clId="{E3D1638E-927F-4AA2-BA03-BF20D3A367C7}" dt="2022-05-30T14:54:49.689" v="2648" actId="1035"/>
          <ac:spMkLst>
            <pc:docMk/>
            <pc:sldMk cId="1485392054" sldId="289"/>
            <ac:spMk id="11" creationId="{69878A78-C21B-4E0C-BA18-285755ACB04F}"/>
          </ac:spMkLst>
        </pc:spChg>
        <pc:spChg chg="add del">
          <ac:chgData name="Jade Andray Peralta" userId="f182c157716c95c9" providerId="LiveId" clId="{E3D1638E-927F-4AA2-BA03-BF20D3A367C7}" dt="2022-05-30T14:54:28.352" v="2644" actId="478"/>
          <ac:spMkLst>
            <pc:docMk/>
            <pc:sldMk cId="1485392054" sldId="289"/>
            <ac:spMk id="13" creationId="{013040C1-4D79-4740-A1FF-64BC7C91C962}"/>
          </ac:spMkLst>
        </pc:spChg>
        <pc:spChg chg="add mod">
          <ac:chgData name="Jade Andray Peralta" userId="f182c157716c95c9" providerId="LiveId" clId="{E3D1638E-927F-4AA2-BA03-BF20D3A367C7}" dt="2022-05-30T14:54:21.786" v="2643" actId="1035"/>
          <ac:spMkLst>
            <pc:docMk/>
            <pc:sldMk cId="1485392054" sldId="289"/>
            <ac:spMk id="14" creationId="{240D8188-2870-4265-A167-72C623D084B8}"/>
          </ac:spMkLst>
        </pc:spChg>
        <pc:picChg chg="add mod">
          <ac:chgData name="Jade Andray Peralta" userId="f182c157716c95c9" providerId="LiveId" clId="{E3D1638E-927F-4AA2-BA03-BF20D3A367C7}" dt="2022-06-02T05:08:12.927" v="2822"/>
          <ac:picMkLst>
            <pc:docMk/>
            <pc:sldMk cId="1485392054" sldId="289"/>
            <ac:picMk id="3" creationId="{67268280-9546-49E5-874A-BDFBAF2709AB}"/>
          </ac:picMkLst>
        </pc:picChg>
        <pc:picChg chg="add mod">
          <ac:chgData name="Jade Andray Peralta" userId="f182c157716c95c9" providerId="LiveId" clId="{E3D1638E-927F-4AA2-BA03-BF20D3A367C7}" dt="2022-05-30T14:55:15.886" v="2655" actId="1440"/>
          <ac:picMkLst>
            <pc:docMk/>
            <pc:sldMk cId="1485392054" sldId="289"/>
            <ac:picMk id="15" creationId="{3B95B656-0460-409C-9D0B-314ED8AFF245}"/>
          </ac:picMkLst>
        </pc:picChg>
        <pc:picChg chg="del">
          <ac:chgData name="Jade Andray Peralta" userId="f182c157716c95c9" providerId="LiveId" clId="{E3D1638E-927F-4AA2-BA03-BF20D3A367C7}" dt="2022-05-30T14:54:53.038" v="2649" actId="478"/>
          <ac:picMkLst>
            <pc:docMk/>
            <pc:sldMk cId="1485392054" sldId="289"/>
            <ac:picMk id="16" creationId="{76FB9A9C-F4FB-4226-87F5-93F8C956BC55}"/>
          </ac:picMkLst>
        </pc:picChg>
      </pc:sldChg>
      <pc:sldChg chg="addSp modSp modTransition">
        <pc:chgData name="Jade Andray Peralta" userId="f182c157716c95c9" providerId="LiveId" clId="{E3D1638E-927F-4AA2-BA03-BF20D3A367C7}" dt="2022-06-02T05:08:12.927" v="2822"/>
        <pc:sldMkLst>
          <pc:docMk/>
          <pc:sldMk cId="2257025668" sldId="290"/>
        </pc:sldMkLst>
        <pc:picChg chg="add mod">
          <ac:chgData name="Jade Andray Peralta" userId="f182c157716c95c9" providerId="LiveId" clId="{E3D1638E-927F-4AA2-BA03-BF20D3A367C7}" dt="2022-06-02T05:08:12.927" v="2822"/>
          <ac:picMkLst>
            <pc:docMk/>
            <pc:sldMk cId="2257025668" sldId="290"/>
            <ac:picMk id="2" creationId="{6DB0E621-D748-44F5-963B-AD97C3ACBD35}"/>
          </ac:picMkLst>
        </pc:picChg>
      </pc:sldChg>
      <pc:sldChg chg="add del">
        <pc:chgData name="Jade Andray Peralta" userId="f182c157716c95c9" providerId="LiveId" clId="{E3D1638E-927F-4AA2-BA03-BF20D3A367C7}" dt="2022-05-31T13:34:18.838" v="2760" actId="47"/>
        <pc:sldMkLst>
          <pc:docMk/>
          <pc:sldMk cId="1373146406" sldId="291"/>
        </pc:sldMkLst>
      </pc:sldChg>
      <pc:sldChg chg="addSp modSp mod modTransition modAnim">
        <pc:chgData name="Jade Andray Peralta" userId="f182c157716c95c9" providerId="LiveId" clId="{E3D1638E-927F-4AA2-BA03-BF20D3A367C7}" dt="2022-06-02T05:08:12.927" v="2822"/>
        <pc:sldMkLst>
          <pc:docMk/>
          <pc:sldMk cId="1088093429" sldId="292"/>
        </pc:sldMkLst>
        <pc:spChg chg="mod">
          <ac:chgData name="Jade Andray Peralta" userId="f182c157716c95c9" providerId="LiveId" clId="{E3D1638E-927F-4AA2-BA03-BF20D3A367C7}" dt="2022-05-31T13:35:35.194" v="2766" actId="1035"/>
          <ac:spMkLst>
            <pc:docMk/>
            <pc:sldMk cId="1088093429" sldId="292"/>
            <ac:spMk id="43" creationId="{327B5A85-686C-4AB4-9303-B5E2B94C56A4}"/>
          </ac:spMkLst>
        </pc:spChg>
        <pc:grpChg chg="mod">
          <ac:chgData name="Jade Andray Peralta" userId="f182c157716c95c9" providerId="LiveId" clId="{E3D1638E-927F-4AA2-BA03-BF20D3A367C7}" dt="2022-05-31T13:35:35.194" v="2766" actId="1035"/>
          <ac:grpSpMkLst>
            <pc:docMk/>
            <pc:sldMk cId="1088093429" sldId="292"/>
            <ac:grpSpMk id="44" creationId="{F530DB06-D0C6-4E79-86C3-6EDE6128F3A3}"/>
          </ac:grpSpMkLst>
        </pc:grpChg>
        <pc:grpChg chg="mod">
          <ac:chgData name="Jade Andray Peralta" userId="f182c157716c95c9" providerId="LiveId" clId="{E3D1638E-927F-4AA2-BA03-BF20D3A367C7}" dt="2022-05-31T13:35:25.856" v="2764" actId="1036"/>
          <ac:grpSpMkLst>
            <pc:docMk/>
            <pc:sldMk cId="1088093429" sldId="292"/>
            <ac:grpSpMk id="45" creationId="{9ECA6E17-68F2-4829-A25B-B0C35408E66D}"/>
          </ac:grpSpMkLst>
        </pc:grpChg>
        <pc:picChg chg="add mod">
          <ac:chgData name="Jade Andray Peralta" userId="f182c157716c95c9" providerId="LiveId" clId="{E3D1638E-927F-4AA2-BA03-BF20D3A367C7}" dt="2022-06-02T05:08:12.927" v="2822"/>
          <ac:picMkLst>
            <pc:docMk/>
            <pc:sldMk cId="1088093429" sldId="292"/>
            <ac:picMk id="2" creationId="{616432F4-FC95-4082-875B-06D7DBEB6625}"/>
          </ac:picMkLst>
        </pc:picChg>
      </pc:sldChg>
      <pc:sldChg chg="addSp modSp modTransition">
        <pc:chgData name="Jade Andray Peralta" userId="f182c157716c95c9" providerId="LiveId" clId="{E3D1638E-927F-4AA2-BA03-BF20D3A367C7}" dt="2022-06-02T05:08:12.927" v="2822"/>
        <pc:sldMkLst>
          <pc:docMk/>
          <pc:sldMk cId="1892526378" sldId="293"/>
        </pc:sldMkLst>
        <pc:picChg chg="add mod">
          <ac:chgData name="Jade Andray Peralta" userId="f182c157716c95c9" providerId="LiveId" clId="{E3D1638E-927F-4AA2-BA03-BF20D3A367C7}" dt="2022-06-02T05:08:12.927" v="2822"/>
          <ac:picMkLst>
            <pc:docMk/>
            <pc:sldMk cId="1892526378" sldId="293"/>
            <ac:picMk id="2" creationId="{3483F098-EF07-4C37-BA95-DFBDB7FD618B}"/>
          </ac:picMkLst>
        </pc:picChg>
      </pc:sldChg>
      <pc:sldChg chg="addSp modSp modTransition">
        <pc:chgData name="Jade Andray Peralta" userId="f182c157716c95c9" providerId="LiveId" clId="{E3D1638E-927F-4AA2-BA03-BF20D3A367C7}" dt="2022-06-02T05:08:12.927" v="2822"/>
        <pc:sldMkLst>
          <pc:docMk/>
          <pc:sldMk cId="1126215825" sldId="294"/>
        </pc:sldMkLst>
        <pc:picChg chg="add mod">
          <ac:chgData name="Jade Andray Peralta" userId="f182c157716c95c9" providerId="LiveId" clId="{E3D1638E-927F-4AA2-BA03-BF20D3A367C7}" dt="2022-06-02T05:08:12.927" v="2822"/>
          <ac:picMkLst>
            <pc:docMk/>
            <pc:sldMk cId="1126215825" sldId="294"/>
            <ac:picMk id="8" creationId="{6635D994-D03D-408F-9DD7-1E4F59BE3359}"/>
          </ac:picMkLst>
        </pc:picChg>
      </pc:sldChg>
      <pc:sldChg chg="addSp modSp modTransition">
        <pc:chgData name="Jade Andray Peralta" userId="f182c157716c95c9" providerId="LiveId" clId="{E3D1638E-927F-4AA2-BA03-BF20D3A367C7}" dt="2022-06-02T05:08:12.927" v="2822"/>
        <pc:sldMkLst>
          <pc:docMk/>
          <pc:sldMk cId="2825530542" sldId="295"/>
        </pc:sldMkLst>
        <pc:picChg chg="add mod">
          <ac:chgData name="Jade Andray Peralta" userId="f182c157716c95c9" providerId="LiveId" clId="{E3D1638E-927F-4AA2-BA03-BF20D3A367C7}" dt="2022-06-02T05:08:12.927" v="2822"/>
          <ac:picMkLst>
            <pc:docMk/>
            <pc:sldMk cId="2825530542" sldId="295"/>
            <ac:picMk id="4" creationId="{6441048A-B8DB-4ADB-8CC2-FD748690BD0E}"/>
          </ac:picMkLst>
        </pc:picChg>
      </pc:sldChg>
      <pc:sldChg chg="addSp modSp modTransition">
        <pc:chgData name="Jade Andray Peralta" userId="f182c157716c95c9" providerId="LiveId" clId="{E3D1638E-927F-4AA2-BA03-BF20D3A367C7}" dt="2022-06-02T05:08:12.927" v="2822"/>
        <pc:sldMkLst>
          <pc:docMk/>
          <pc:sldMk cId="1313851922" sldId="296"/>
        </pc:sldMkLst>
        <pc:picChg chg="add mod">
          <ac:chgData name="Jade Andray Peralta" userId="f182c157716c95c9" providerId="LiveId" clId="{E3D1638E-927F-4AA2-BA03-BF20D3A367C7}" dt="2022-06-02T05:08:12.927" v="2822"/>
          <ac:picMkLst>
            <pc:docMk/>
            <pc:sldMk cId="1313851922" sldId="296"/>
            <ac:picMk id="2" creationId="{C363C784-D199-4F02-AF3D-7103260CB6F2}"/>
          </ac:picMkLst>
        </pc:picChg>
      </pc:sldChg>
      <pc:sldChg chg="addSp modSp modTransition">
        <pc:chgData name="Jade Andray Peralta" userId="f182c157716c95c9" providerId="LiveId" clId="{E3D1638E-927F-4AA2-BA03-BF20D3A367C7}" dt="2022-06-02T05:08:12.927" v="2822"/>
        <pc:sldMkLst>
          <pc:docMk/>
          <pc:sldMk cId="4040859184" sldId="297"/>
        </pc:sldMkLst>
        <pc:picChg chg="add mod">
          <ac:chgData name="Jade Andray Peralta" userId="f182c157716c95c9" providerId="LiveId" clId="{E3D1638E-927F-4AA2-BA03-BF20D3A367C7}" dt="2022-06-02T05:08:12.927" v="2822"/>
          <ac:picMkLst>
            <pc:docMk/>
            <pc:sldMk cId="4040859184" sldId="297"/>
            <ac:picMk id="2" creationId="{FA236720-DA26-449E-8999-4D87F33753A2}"/>
          </ac:picMkLst>
        </pc:picChg>
      </pc:sldChg>
      <pc:sldChg chg="addSp modSp modTransition">
        <pc:chgData name="Jade Andray Peralta" userId="f182c157716c95c9" providerId="LiveId" clId="{E3D1638E-927F-4AA2-BA03-BF20D3A367C7}" dt="2022-06-02T05:08:12.927" v="2822"/>
        <pc:sldMkLst>
          <pc:docMk/>
          <pc:sldMk cId="4270371599" sldId="298"/>
        </pc:sldMkLst>
        <pc:picChg chg="add mod">
          <ac:chgData name="Jade Andray Peralta" userId="f182c157716c95c9" providerId="LiveId" clId="{E3D1638E-927F-4AA2-BA03-BF20D3A367C7}" dt="2022-06-02T05:08:12.927" v="2822"/>
          <ac:picMkLst>
            <pc:docMk/>
            <pc:sldMk cId="4270371599" sldId="298"/>
            <ac:picMk id="2" creationId="{9F4F9D0F-03FE-4E63-8214-76E021990D2A}"/>
          </ac:picMkLst>
        </pc:picChg>
      </pc:sldChg>
      <pc:sldChg chg="addSp modSp modTransition">
        <pc:chgData name="Jade Andray Peralta" userId="f182c157716c95c9" providerId="LiveId" clId="{E3D1638E-927F-4AA2-BA03-BF20D3A367C7}" dt="2022-06-02T05:08:12.927" v="2822"/>
        <pc:sldMkLst>
          <pc:docMk/>
          <pc:sldMk cId="463822194" sldId="299"/>
        </pc:sldMkLst>
        <pc:picChg chg="add mod">
          <ac:chgData name="Jade Andray Peralta" userId="f182c157716c95c9" providerId="LiveId" clId="{E3D1638E-927F-4AA2-BA03-BF20D3A367C7}" dt="2022-06-02T05:08:12.927" v="2822"/>
          <ac:picMkLst>
            <pc:docMk/>
            <pc:sldMk cId="463822194" sldId="299"/>
            <ac:picMk id="2" creationId="{934ACCC1-FE0F-4BF4-AF5E-2EFD5882CFB2}"/>
          </ac:picMkLst>
        </pc:picChg>
      </pc:sldChg>
      <pc:sldChg chg="addSp modSp modTransition">
        <pc:chgData name="Jade Andray Peralta" userId="f182c157716c95c9" providerId="LiveId" clId="{E3D1638E-927F-4AA2-BA03-BF20D3A367C7}" dt="2022-06-02T05:08:12.927" v="2822"/>
        <pc:sldMkLst>
          <pc:docMk/>
          <pc:sldMk cId="2649564062" sldId="300"/>
        </pc:sldMkLst>
        <pc:picChg chg="add mod">
          <ac:chgData name="Jade Andray Peralta" userId="f182c157716c95c9" providerId="LiveId" clId="{E3D1638E-927F-4AA2-BA03-BF20D3A367C7}" dt="2022-06-02T05:08:12.927" v="2822"/>
          <ac:picMkLst>
            <pc:docMk/>
            <pc:sldMk cId="2649564062" sldId="300"/>
            <ac:picMk id="2" creationId="{6C691AC5-C831-467F-A410-89C0286F53E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05A8-F4A1-4103-A349-40D0EDBDBE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9C89A1-0C70-4012-8655-61D9EC856C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3BAF0-2FE1-4232-823C-7B0BB185D58B}"/>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5" name="Footer Placeholder 4">
            <a:extLst>
              <a:ext uri="{FF2B5EF4-FFF2-40B4-BE49-F238E27FC236}">
                <a16:creationId xmlns:a16="http://schemas.microsoft.com/office/drawing/2014/main" id="{A7B2830C-5F56-4027-8A09-7F9437B07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BC112-F783-4141-B30F-69D38F97C139}"/>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1841830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28FD-2420-4E29-AEBF-6CC0B93DFF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B0CF4F-E4B0-410B-BDD1-9D415A7F43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EC48A-5D9B-4A1B-9869-A6C9E231CB5F}"/>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5" name="Footer Placeholder 4">
            <a:extLst>
              <a:ext uri="{FF2B5EF4-FFF2-40B4-BE49-F238E27FC236}">
                <a16:creationId xmlns:a16="http://schemas.microsoft.com/office/drawing/2014/main" id="{6AF8B1ED-EEC3-41EE-8651-70EE416FE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27721-E8B3-4A19-83C1-C20597E992FC}"/>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1136636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A38A96-3074-4D5B-83F7-7073169F3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07CA8-1424-4B4F-81F4-FD96EB2C8E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4DFB81-C537-4E84-B7CB-394414A9C73E}"/>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5" name="Footer Placeholder 4">
            <a:extLst>
              <a:ext uri="{FF2B5EF4-FFF2-40B4-BE49-F238E27FC236}">
                <a16:creationId xmlns:a16="http://schemas.microsoft.com/office/drawing/2014/main" id="{FFA2F80F-092A-4E2B-9D65-8BE394DB7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7C88F-5328-411D-AEE1-AB6B15BE2C27}"/>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384836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DED4-4023-4A8E-A9B5-F686231691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5C3AD-1729-4056-AB6D-C8039C4CED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4BAB8-9378-4762-ADFF-C3C55F71775A}"/>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5" name="Footer Placeholder 4">
            <a:extLst>
              <a:ext uri="{FF2B5EF4-FFF2-40B4-BE49-F238E27FC236}">
                <a16:creationId xmlns:a16="http://schemas.microsoft.com/office/drawing/2014/main" id="{EBBBDF19-3A95-4502-9481-8B34A0378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B6CE2-310F-46DC-B687-0D1402364D6F}"/>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1102386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B60D-B52B-47E4-B40E-E320958BE7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B409AE-81D3-4A3E-907C-7FE0B4645A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AF364-D12C-412F-A736-E6A96BD5CD5B}"/>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5" name="Footer Placeholder 4">
            <a:extLst>
              <a:ext uri="{FF2B5EF4-FFF2-40B4-BE49-F238E27FC236}">
                <a16:creationId xmlns:a16="http://schemas.microsoft.com/office/drawing/2014/main" id="{4E26161D-B44A-48F5-BA9A-F13C684F0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B2B27-4640-4710-B8CB-E9660187ED32}"/>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3918264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DCC29-8F0A-419E-ADA5-5A607EA06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91A011-A4B6-469A-94C2-1DCE309ADC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B3FF1-973C-4C21-BD69-E0304E118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C43FB4-73DD-423E-B0F5-D720446B8307}"/>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6" name="Footer Placeholder 5">
            <a:extLst>
              <a:ext uri="{FF2B5EF4-FFF2-40B4-BE49-F238E27FC236}">
                <a16:creationId xmlns:a16="http://schemas.microsoft.com/office/drawing/2014/main" id="{7EC8B4BC-8927-49C2-BD17-94E1A4962C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2F2E6E-4269-4F3D-8502-AC710A9B7177}"/>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427344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8D8C-9F20-4DE3-8623-B12D23FD9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9B074F-BEF8-400A-83B0-D76D07E1EE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9617BE-C048-4D7F-AB64-7BCA056A0D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9C5B07-4F8B-4B1C-BD41-B1DCD25424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782E7D-D98B-4363-B2E1-8A934ED2E7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D2B31-04F0-4F3F-992F-DEA1CD334A58}"/>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8" name="Footer Placeholder 7">
            <a:extLst>
              <a:ext uri="{FF2B5EF4-FFF2-40B4-BE49-F238E27FC236}">
                <a16:creationId xmlns:a16="http://schemas.microsoft.com/office/drawing/2014/main" id="{A20C6750-9792-4AD9-8488-7FF6BCC637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C8A2AE-D102-4715-9086-85845941B5F8}"/>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3806945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7DD1-226A-4FAC-9EA9-E6859C02E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EC4D07-3D0A-4EE1-B1B6-1158E554C4AC}"/>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4" name="Footer Placeholder 3">
            <a:extLst>
              <a:ext uri="{FF2B5EF4-FFF2-40B4-BE49-F238E27FC236}">
                <a16:creationId xmlns:a16="http://schemas.microsoft.com/office/drawing/2014/main" id="{C607CF5A-CD8B-42C8-AE42-1141B0A00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69F13-1BB0-4DB3-A5DA-E2F654D63ACE}"/>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33535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1D941C-F896-44D4-B037-08A9DE17C211}"/>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3" name="Footer Placeholder 2">
            <a:extLst>
              <a:ext uri="{FF2B5EF4-FFF2-40B4-BE49-F238E27FC236}">
                <a16:creationId xmlns:a16="http://schemas.microsoft.com/office/drawing/2014/main" id="{5E920A72-18E9-46F1-9FD7-DDB9553B80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8DAB20-557E-4B0D-8917-C3F022F0E4A4}"/>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679601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912D-9B6B-4D23-827C-6B49CA1FD6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181196-A62A-4534-B26B-AD59A50D3F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35979A-72B1-47C8-8A0E-92E505448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97B6DA-D061-45BC-AD9F-A3FF8ECAA9FB}"/>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6" name="Footer Placeholder 5">
            <a:extLst>
              <a:ext uri="{FF2B5EF4-FFF2-40B4-BE49-F238E27FC236}">
                <a16:creationId xmlns:a16="http://schemas.microsoft.com/office/drawing/2014/main" id="{186163F2-E0C2-48E0-9C22-D3E78406EF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CBC7F-8795-476C-A38E-59BE5AAB56A3}"/>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72511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EAF7-B25D-4D05-ACBF-B5A2A90F56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18E644-574E-4FE2-930E-947FBBC401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CE78C4-6700-449E-803D-6BF7E20CE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F0D141-6B19-4BDE-BEF2-EC429F50DC44}"/>
              </a:ext>
            </a:extLst>
          </p:cNvPr>
          <p:cNvSpPr>
            <a:spLocks noGrp="1"/>
          </p:cNvSpPr>
          <p:nvPr>
            <p:ph type="dt" sz="half" idx="10"/>
          </p:nvPr>
        </p:nvSpPr>
        <p:spPr/>
        <p:txBody>
          <a:bodyPr/>
          <a:lstStyle/>
          <a:p>
            <a:fld id="{49CC9FA6-D798-4528-B5B0-196ECFB55325}" type="datetimeFigureOut">
              <a:rPr lang="en-US" smtClean="0"/>
              <a:t>6/2/2022</a:t>
            </a:fld>
            <a:endParaRPr lang="en-US"/>
          </a:p>
        </p:txBody>
      </p:sp>
      <p:sp>
        <p:nvSpPr>
          <p:cNvPr id="6" name="Footer Placeholder 5">
            <a:extLst>
              <a:ext uri="{FF2B5EF4-FFF2-40B4-BE49-F238E27FC236}">
                <a16:creationId xmlns:a16="http://schemas.microsoft.com/office/drawing/2014/main" id="{BF75B37B-32D4-47BE-A642-2019A96FB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635C13-D421-47B7-82C4-7842E964DD57}"/>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429301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53E18-3E87-4818-AFED-9EE7CAB71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693AEA-38DB-4A8B-B00C-FC973F5A9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3A474-E534-4F20-81A7-CA9B13DD09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C9FA6-D798-4528-B5B0-196ECFB55325}" type="datetimeFigureOut">
              <a:rPr lang="en-US" smtClean="0"/>
              <a:t>6/2/2022</a:t>
            </a:fld>
            <a:endParaRPr lang="en-US"/>
          </a:p>
        </p:txBody>
      </p:sp>
      <p:sp>
        <p:nvSpPr>
          <p:cNvPr id="5" name="Footer Placeholder 4">
            <a:extLst>
              <a:ext uri="{FF2B5EF4-FFF2-40B4-BE49-F238E27FC236}">
                <a16:creationId xmlns:a16="http://schemas.microsoft.com/office/drawing/2014/main" id="{CF594111-EA5C-493C-8D97-5193AF4D5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397492-7186-4D12-AC42-532827D0E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6932E8-D677-449F-99B3-FCB1B6488EFF}" type="slidenum">
              <a:rPr lang="en-US" smtClean="0"/>
              <a:t>‹#›</a:t>
            </a:fld>
            <a:endParaRPr lang="en-US"/>
          </a:p>
        </p:txBody>
      </p:sp>
    </p:spTree>
    <p:extLst>
      <p:ext uri="{BB962C8B-B14F-4D97-AF65-F5344CB8AC3E}">
        <p14:creationId xmlns:p14="http://schemas.microsoft.com/office/powerpoint/2010/main" val="1179575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11.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1.m4a"/><Relationship Id="rId7" Type="http://schemas.openxmlformats.org/officeDocument/2006/relationships/image" Target="../media/image11.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2.m4a"/><Relationship Id="rId7" Type="http://schemas.openxmlformats.org/officeDocument/2006/relationships/image" Target="../media/image11.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13.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1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15.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16.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17.png"/><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1.m4a"/><Relationship Id="rId7" Type="http://schemas.openxmlformats.org/officeDocument/2006/relationships/image" Target="../media/image18.png"/><Relationship Id="rId2" Type="http://schemas.microsoft.com/office/2007/relationships/media" Target="../media/media21.m4a"/><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3.m4a"/><Relationship Id="rId7" Type="http://schemas.openxmlformats.org/officeDocument/2006/relationships/image" Target="../media/image19.png"/><Relationship Id="rId2" Type="http://schemas.microsoft.com/office/2007/relationships/media" Target="../media/media23.m4a"/><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4.png"/><Relationship Id="rId2" Type="http://schemas.microsoft.com/office/2007/relationships/media" Target="../media/media24.m4a"/><Relationship Id="rId1" Type="http://schemas.openxmlformats.org/officeDocument/2006/relationships/tags" Target="../tags/tag2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5.m4a"/><Relationship Id="rId7" Type="http://schemas.openxmlformats.org/officeDocument/2006/relationships/image" Target="../media/image20.jpg"/><Relationship Id="rId2" Type="http://schemas.microsoft.com/office/2007/relationships/media" Target="../media/media25.m4a"/><Relationship Id="rId1" Type="http://schemas.openxmlformats.org/officeDocument/2006/relationships/tags" Target="../tags/tag23.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6.m4a"/><Relationship Id="rId7" Type="http://schemas.openxmlformats.org/officeDocument/2006/relationships/image" Target="../media/image21.jpg"/><Relationship Id="rId2" Type="http://schemas.microsoft.com/office/2007/relationships/media" Target="../media/media26.m4a"/><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7.m4a"/><Relationship Id="rId7" Type="http://schemas.openxmlformats.org/officeDocument/2006/relationships/image" Target="../media/image22.jpg"/><Relationship Id="rId2" Type="http://schemas.microsoft.com/office/2007/relationships/media" Target="../media/media27.m4a"/><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8.m4a"/><Relationship Id="rId7" Type="http://schemas.openxmlformats.org/officeDocument/2006/relationships/image" Target="../media/image23.jpg"/><Relationship Id="rId2" Type="http://schemas.microsoft.com/office/2007/relationships/media" Target="../media/media28.m4a"/><Relationship Id="rId1" Type="http://schemas.openxmlformats.org/officeDocument/2006/relationships/tags" Target="../tags/tag26.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9.m4a"/><Relationship Id="rId7" Type="http://schemas.openxmlformats.org/officeDocument/2006/relationships/image" Target="../media/image24.jpeg"/><Relationship Id="rId2" Type="http://schemas.microsoft.com/office/2007/relationships/media" Target="../media/media29.m4a"/><Relationship Id="rId1" Type="http://schemas.openxmlformats.org/officeDocument/2006/relationships/tags" Target="../tags/tag27.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0.m4a"/><Relationship Id="rId7" Type="http://schemas.openxmlformats.org/officeDocument/2006/relationships/image" Target="../media/image25.jpeg"/><Relationship Id="rId2" Type="http://schemas.microsoft.com/office/2007/relationships/media" Target="../media/media30.m4a"/><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1.m4a"/><Relationship Id="rId7" Type="http://schemas.openxmlformats.org/officeDocument/2006/relationships/image" Target="../media/image26.jpeg"/><Relationship Id="rId2" Type="http://schemas.microsoft.com/office/2007/relationships/media" Target="../media/media31.m4a"/><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2.m4a"/><Relationship Id="rId7" Type="http://schemas.openxmlformats.org/officeDocument/2006/relationships/image" Target="../media/image27.jpg"/><Relationship Id="rId2" Type="http://schemas.microsoft.com/office/2007/relationships/media" Target="../media/media32.m4a"/><Relationship Id="rId1" Type="http://schemas.openxmlformats.org/officeDocument/2006/relationships/tags" Target="../tags/tag30.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audio" Target="../media/media33.m4a"/><Relationship Id="rId7" Type="http://schemas.openxmlformats.org/officeDocument/2006/relationships/image" Target="../media/image28.png"/><Relationship Id="rId2" Type="http://schemas.microsoft.com/office/2007/relationships/media" Target="../media/media33.m4a"/><Relationship Id="rId1" Type="http://schemas.openxmlformats.org/officeDocument/2006/relationships/tags" Target="../tags/tag31.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0.emf"/><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1.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1.jp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gif"/><Relationship Id="rId5" Type="http://schemas.openxmlformats.org/officeDocument/2006/relationships/image" Target="../media/image5.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8.jpe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9.jp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10.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11.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B601DE-42AB-4672-8C5E-3B20F54281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V="1">
            <a:off x="0" y="15240"/>
            <a:ext cx="12192000" cy="6827520"/>
          </a:xfrm>
          <a:prstGeom prst="rect">
            <a:avLst/>
          </a:prstGeom>
        </p:spPr>
      </p:pic>
      <p:pic>
        <p:nvPicPr>
          <p:cNvPr id="1028" name="Picture 4" descr="🄰🄽🄸🄼🄰🅃🄴🄳 🄶🄻🄸🅃🅃🄴🅁 🄶🅁🄰🄿🄷🄸🄲🅂 🄽 🄼🄾🅁🄴">
            <a:extLst>
              <a:ext uri="{FF2B5EF4-FFF2-40B4-BE49-F238E27FC236}">
                <a16:creationId xmlns:a16="http://schemas.microsoft.com/office/drawing/2014/main" id="{CC5616E2-98EA-48C0-810D-C68751680E5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21266524">
            <a:off x="1612441" y="50661"/>
            <a:ext cx="9403222" cy="7052417"/>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963BF037-AA08-46E7-AADE-A8BEEE228B13}"/>
              </a:ext>
            </a:extLst>
          </p:cNvPr>
          <p:cNvSpPr/>
          <p:nvPr/>
        </p:nvSpPr>
        <p:spPr>
          <a:xfrm>
            <a:off x="0" y="-976073"/>
            <a:ext cx="12192000" cy="6858000"/>
          </a:xfrm>
          <a:custGeom>
            <a:avLst/>
            <a:gdLst/>
            <a:ahLst/>
            <a:cxnLst/>
            <a:rect l="l" t="t" r="r" b="b"/>
            <a:pathLst>
              <a:path w="12192000" h="6858000">
                <a:moveTo>
                  <a:pt x="5860265" y="4206926"/>
                </a:moveTo>
                <a:lnTo>
                  <a:pt x="6003979" y="4657344"/>
                </a:lnTo>
                <a:lnTo>
                  <a:pt x="5716552" y="4657344"/>
                </a:lnTo>
                <a:close/>
                <a:moveTo>
                  <a:pt x="8583806" y="4135069"/>
                </a:moveTo>
                <a:cubicBezTo>
                  <a:pt x="8686113" y="4136566"/>
                  <a:pt x="8770676" y="4169939"/>
                  <a:pt x="8837494" y="4235187"/>
                </a:cubicBezTo>
                <a:cubicBezTo>
                  <a:pt x="8904312" y="4300435"/>
                  <a:pt x="8938926" y="4388576"/>
                  <a:pt x="8941336" y="4499610"/>
                </a:cubicBezTo>
                <a:cubicBezTo>
                  <a:pt x="8938926" y="4610645"/>
                  <a:pt x="8904312" y="4698786"/>
                  <a:pt x="8837494" y="4764034"/>
                </a:cubicBezTo>
                <a:cubicBezTo>
                  <a:pt x="8770676" y="4829282"/>
                  <a:pt x="8686113" y="4862654"/>
                  <a:pt x="8583806" y="4864151"/>
                </a:cubicBezTo>
                <a:cubicBezTo>
                  <a:pt x="8481497" y="4862654"/>
                  <a:pt x="8396934" y="4829282"/>
                  <a:pt x="8330117" y="4764034"/>
                </a:cubicBezTo>
                <a:cubicBezTo>
                  <a:pt x="8263299" y="4698786"/>
                  <a:pt x="8228685" y="4610645"/>
                  <a:pt x="8226275" y="4499610"/>
                </a:cubicBezTo>
                <a:cubicBezTo>
                  <a:pt x="8228685" y="4388576"/>
                  <a:pt x="8263299" y="4300435"/>
                  <a:pt x="8330117" y="4235187"/>
                </a:cubicBezTo>
                <a:cubicBezTo>
                  <a:pt x="8396934" y="4169939"/>
                  <a:pt x="8481497" y="4136566"/>
                  <a:pt x="8583806" y="4135069"/>
                </a:cubicBezTo>
                <a:close/>
                <a:moveTo>
                  <a:pt x="9379562" y="3886200"/>
                </a:moveTo>
                <a:lnTo>
                  <a:pt x="9379562" y="5113020"/>
                </a:lnTo>
                <a:lnTo>
                  <a:pt x="9659978" y="5113020"/>
                </a:lnTo>
                <a:lnTo>
                  <a:pt x="9659978" y="4447032"/>
                </a:lnTo>
                <a:lnTo>
                  <a:pt x="10133180" y="5113020"/>
                </a:lnTo>
                <a:lnTo>
                  <a:pt x="10343492" y="5113020"/>
                </a:lnTo>
                <a:lnTo>
                  <a:pt x="10343492" y="3886200"/>
                </a:lnTo>
                <a:lnTo>
                  <a:pt x="10063076" y="3886200"/>
                </a:lnTo>
                <a:lnTo>
                  <a:pt x="10063076" y="4552188"/>
                </a:lnTo>
                <a:lnTo>
                  <a:pt x="9589874" y="3886200"/>
                </a:lnTo>
                <a:close/>
                <a:moveTo>
                  <a:pt x="7503137" y="3886200"/>
                </a:moveTo>
                <a:lnTo>
                  <a:pt x="7503137" y="5113020"/>
                </a:lnTo>
                <a:lnTo>
                  <a:pt x="7783553" y="5113020"/>
                </a:lnTo>
                <a:lnTo>
                  <a:pt x="7783553" y="3886200"/>
                </a:lnTo>
                <a:close/>
                <a:moveTo>
                  <a:pt x="6472532" y="3886200"/>
                </a:moveTo>
                <a:lnTo>
                  <a:pt x="6472532" y="4156101"/>
                </a:lnTo>
                <a:lnTo>
                  <a:pt x="6788000" y="4156101"/>
                </a:lnTo>
                <a:lnTo>
                  <a:pt x="6788000" y="5113020"/>
                </a:lnTo>
                <a:lnTo>
                  <a:pt x="7068416" y="5113020"/>
                </a:lnTo>
                <a:lnTo>
                  <a:pt x="7068416" y="4156101"/>
                </a:lnTo>
                <a:lnTo>
                  <a:pt x="7383884" y="4156101"/>
                </a:lnTo>
                <a:lnTo>
                  <a:pt x="7383884" y="3886200"/>
                </a:lnTo>
                <a:close/>
                <a:moveTo>
                  <a:pt x="5681500" y="3886200"/>
                </a:moveTo>
                <a:lnTo>
                  <a:pt x="5264381" y="5113020"/>
                </a:lnTo>
                <a:lnTo>
                  <a:pt x="5571086" y="5113020"/>
                </a:lnTo>
                <a:lnTo>
                  <a:pt x="5632428" y="4920234"/>
                </a:lnTo>
                <a:lnTo>
                  <a:pt x="6088104" y="4920234"/>
                </a:lnTo>
                <a:lnTo>
                  <a:pt x="6149444" y="5113020"/>
                </a:lnTo>
                <a:lnTo>
                  <a:pt x="6456150" y="5113020"/>
                </a:lnTo>
                <a:lnTo>
                  <a:pt x="6039031" y="3886200"/>
                </a:lnTo>
                <a:close/>
                <a:moveTo>
                  <a:pt x="4338932" y="3886200"/>
                </a:moveTo>
                <a:lnTo>
                  <a:pt x="4338932" y="4156101"/>
                </a:lnTo>
                <a:lnTo>
                  <a:pt x="4654400" y="4156101"/>
                </a:lnTo>
                <a:lnTo>
                  <a:pt x="4654400" y="5113020"/>
                </a:lnTo>
                <a:lnTo>
                  <a:pt x="4934816" y="5113020"/>
                </a:lnTo>
                <a:lnTo>
                  <a:pt x="4934816" y="4156101"/>
                </a:lnTo>
                <a:lnTo>
                  <a:pt x="5250284" y="4156101"/>
                </a:lnTo>
                <a:lnTo>
                  <a:pt x="5250284" y="3886200"/>
                </a:lnTo>
                <a:close/>
                <a:moveTo>
                  <a:pt x="3274799" y="3886200"/>
                </a:moveTo>
                <a:lnTo>
                  <a:pt x="3274799" y="4716933"/>
                </a:lnTo>
                <a:cubicBezTo>
                  <a:pt x="3277647" y="4849473"/>
                  <a:pt x="3322777" y="4952438"/>
                  <a:pt x="3410188" y="5025828"/>
                </a:cubicBezTo>
                <a:cubicBezTo>
                  <a:pt x="3497599" y="5099218"/>
                  <a:pt x="3610203" y="5136461"/>
                  <a:pt x="3748002" y="5137557"/>
                </a:cubicBezTo>
                <a:cubicBezTo>
                  <a:pt x="3885800" y="5136461"/>
                  <a:pt x="3998404" y="5099218"/>
                  <a:pt x="4085815" y="5025828"/>
                </a:cubicBezTo>
                <a:cubicBezTo>
                  <a:pt x="4173226" y="4952438"/>
                  <a:pt x="4218355" y="4849473"/>
                  <a:pt x="4221203" y="4716933"/>
                </a:cubicBezTo>
                <a:lnTo>
                  <a:pt x="4221203" y="3886200"/>
                </a:lnTo>
                <a:lnTo>
                  <a:pt x="3940788" y="3886200"/>
                </a:lnTo>
                <a:lnTo>
                  <a:pt x="3940788" y="4692396"/>
                </a:lnTo>
                <a:cubicBezTo>
                  <a:pt x="3942065" y="4740191"/>
                  <a:pt x="3928556" y="4780428"/>
                  <a:pt x="3900259" y="4813107"/>
                </a:cubicBezTo>
                <a:cubicBezTo>
                  <a:pt x="3871961" y="4845785"/>
                  <a:pt x="3821209" y="4862800"/>
                  <a:pt x="3748002" y="4864151"/>
                </a:cubicBezTo>
                <a:cubicBezTo>
                  <a:pt x="3674794" y="4862800"/>
                  <a:pt x="3624042" y="4845785"/>
                  <a:pt x="3595744" y="4813107"/>
                </a:cubicBezTo>
                <a:cubicBezTo>
                  <a:pt x="3567447" y="4780428"/>
                  <a:pt x="3553938" y="4740191"/>
                  <a:pt x="3555215" y="4692396"/>
                </a:cubicBezTo>
                <a:lnTo>
                  <a:pt x="3555215" y="3886200"/>
                </a:lnTo>
                <a:close/>
                <a:moveTo>
                  <a:pt x="1845287" y="3886200"/>
                </a:moveTo>
                <a:lnTo>
                  <a:pt x="1845287" y="5113020"/>
                </a:lnTo>
                <a:lnTo>
                  <a:pt x="2125703" y="5113020"/>
                </a:lnTo>
                <a:lnTo>
                  <a:pt x="2125703" y="4399712"/>
                </a:lnTo>
                <a:lnTo>
                  <a:pt x="2442924" y="4920234"/>
                </a:lnTo>
                <a:lnTo>
                  <a:pt x="2474471" y="4920234"/>
                </a:lnTo>
                <a:lnTo>
                  <a:pt x="2791691" y="4399712"/>
                </a:lnTo>
                <a:lnTo>
                  <a:pt x="2791691" y="5113020"/>
                </a:lnTo>
                <a:lnTo>
                  <a:pt x="3072107" y="5113020"/>
                </a:lnTo>
                <a:lnTo>
                  <a:pt x="3072107" y="3886200"/>
                </a:lnTo>
                <a:lnTo>
                  <a:pt x="2791691" y="3886200"/>
                </a:lnTo>
                <a:lnTo>
                  <a:pt x="2458697" y="4431259"/>
                </a:lnTo>
                <a:lnTo>
                  <a:pt x="2125703" y="3886200"/>
                </a:lnTo>
                <a:close/>
                <a:moveTo>
                  <a:pt x="8583806" y="3861664"/>
                </a:moveTo>
                <a:cubicBezTo>
                  <a:pt x="8465028" y="3862854"/>
                  <a:pt x="8357709" y="3891242"/>
                  <a:pt x="8261846" y="3946827"/>
                </a:cubicBezTo>
                <a:cubicBezTo>
                  <a:pt x="8165984" y="4002413"/>
                  <a:pt x="8089691" y="4078056"/>
                  <a:pt x="8032970" y="4173756"/>
                </a:cubicBezTo>
                <a:cubicBezTo>
                  <a:pt x="7976248" y="4269457"/>
                  <a:pt x="7947211" y="4378075"/>
                  <a:pt x="7945859" y="4499610"/>
                </a:cubicBezTo>
                <a:cubicBezTo>
                  <a:pt x="7947211" y="4621145"/>
                  <a:pt x="7976248" y="4729763"/>
                  <a:pt x="8032970" y="4825464"/>
                </a:cubicBezTo>
                <a:cubicBezTo>
                  <a:pt x="8089691" y="4921165"/>
                  <a:pt x="8165984" y="4996808"/>
                  <a:pt x="8261846" y="5052393"/>
                </a:cubicBezTo>
                <a:cubicBezTo>
                  <a:pt x="8357709" y="5107979"/>
                  <a:pt x="8465028" y="5136367"/>
                  <a:pt x="8583806" y="5137557"/>
                </a:cubicBezTo>
                <a:cubicBezTo>
                  <a:pt x="8702582" y="5136367"/>
                  <a:pt x="8809902" y="5107979"/>
                  <a:pt x="8905764" y="5052393"/>
                </a:cubicBezTo>
                <a:cubicBezTo>
                  <a:pt x="9001628" y="4996808"/>
                  <a:pt x="9077920" y="4921164"/>
                  <a:pt x="9134641" y="4825464"/>
                </a:cubicBezTo>
                <a:cubicBezTo>
                  <a:pt x="9191362" y="4729763"/>
                  <a:pt x="9220400" y="4621145"/>
                  <a:pt x="9221752" y="4499610"/>
                </a:cubicBezTo>
                <a:cubicBezTo>
                  <a:pt x="9220400" y="4378075"/>
                  <a:pt x="9191362" y="4269457"/>
                  <a:pt x="9134641" y="4173756"/>
                </a:cubicBezTo>
                <a:cubicBezTo>
                  <a:pt x="9077920" y="4078056"/>
                  <a:pt x="9001628" y="4002413"/>
                  <a:pt x="8905764" y="3946827"/>
                </a:cubicBezTo>
                <a:cubicBezTo>
                  <a:pt x="8809902" y="3891242"/>
                  <a:pt x="8702582" y="3862854"/>
                  <a:pt x="8583806" y="3861664"/>
                </a:cubicBezTo>
                <a:close/>
                <a:moveTo>
                  <a:pt x="0" y="0"/>
                </a:moveTo>
                <a:lnTo>
                  <a:pt x="12192000" y="0"/>
                </a:lnTo>
                <a:lnTo>
                  <a:pt x="12192000" y="6858000"/>
                </a:lnTo>
                <a:lnTo>
                  <a:pt x="0" y="6858000"/>
                </a:lnTo>
                <a:close/>
              </a:path>
            </a:pathLst>
          </a:custGeom>
          <a:solidFill>
            <a:srgbClr val="501B6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6C61C8A5-19D3-4152-BD3F-96563408C7F9}"/>
              </a:ext>
            </a:extLst>
          </p:cNvPr>
          <p:cNvSpPr/>
          <p:nvPr/>
        </p:nvSpPr>
        <p:spPr>
          <a:xfrm>
            <a:off x="0" y="4942413"/>
            <a:ext cx="12192000" cy="2352964"/>
          </a:xfrm>
          <a:prstGeom prst="rect">
            <a:avLst/>
          </a:prstGeom>
          <a:solidFill>
            <a:srgbClr val="501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55EE8DF-6147-43A6-B994-D5FB465F11A7}"/>
              </a:ext>
            </a:extLst>
          </p:cNvPr>
          <p:cNvSpPr/>
          <p:nvPr/>
        </p:nvSpPr>
        <p:spPr>
          <a:xfrm>
            <a:off x="0" y="-634999"/>
            <a:ext cx="12192000" cy="2352964"/>
          </a:xfrm>
          <a:prstGeom prst="rect">
            <a:avLst/>
          </a:prstGeom>
          <a:solidFill>
            <a:srgbClr val="501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A0E6D67-2879-4569-BE6D-904C7D582B63}"/>
              </a:ext>
            </a:extLst>
          </p:cNvPr>
          <p:cNvSpPr/>
          <p:nvPr/>
        </p:nvSpPr>
        <p:spPr>
          <a:xfrm>
            <a:off x="-362857" y="-743849"/>
            <a:ext cx="13454743" cy="8523503"/>
          </a:xfrm>
          <a:prstGeom prst="rect">
            <a:avLst/>
          </a:prstGeom>
          <a:blipFill dpi="0" rotWithShape="1">
            <a:blip r:embed="rId6">
              <a:alphaModFix amt="5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1D59C3E8-66B0-4381-B709-99BBC9AE6B15}"/>
              </a:ext>
            </a:extLst>
          </p:cNvPr>
          <p:cNvGrpSpPr/>
          <p:nvPr/>
        </p:nvGrpSpPr>
        <p:grpSpPr>
          <a:xfrm>
            <a:off x="4621668" y="1486221"/>
            <a:ext cx="3268655" cy="1350845"/>
            <a:chOff x="4473390" y="2964543"/>
            <a:chExt cx="3268655" cy="1350845"/>
          </a:xfrm>
        </p:grpSpPr>
        <p:sp>
          <p:nvSpPr>
            <p:cNvPr id="11" name="TextBox 10">
              <a:extLst>
                <a:ext uri="{FF2B5EF4-FFF2-40B4-BE49-F238E27FC236}">
                  <a16:creationId xmlns:a16="http://schemas.microsoft.com/office/drawing/2014/main" id="{0B4AFB27-9023-4ECD-876C-9A8336B74417}"/>
                </a:ext>
              </a:extLst>
            </p:cNvPr>
            <p:cNvSpPr txBox="1"/>
            <p:nvPr/>
          </p:nvSpPr>
          <p:spPr>
            <a:xfrm rot="21427460">
              <a:off x="4473390" y="3299725"/>
              <a:ext cx="3245220" cy="1015663"/>
            </a:xfrm>
            <a:prstGeom prst="rect">
              <a:avLst/>
            </a:prstGeom>
            <a:noFill/>
          </p:spPr>
          <p:txBody>
            <a:bodyPr wrap="square" rtlCol="0">
              <a:spAutoFit/>
            </a:bodyPr>
            <a:lstStyle/>
            <a:p>
              <a:r>
                <a:rPr lang="en-US" sz="6000" dirty="0">
                  <a:solidFill>
                    <a:schemeClr val="bg1"/>
                  </a:solidFill>
                  <a:latin typeface="Untitled" pitchFamily="2" charset="0"/>
                </a:rPr>
                <a:t>Competency</a:t>
              </a:r>
            </a:p>
          </p:txBody>
        </p:sp>
        <p:sp>
          <p:nvSpPr>
            <p:cNvPr id="14" name="TextBox 13">
              <a:extLst>
                <a:ext uri="{FF2B5EF4-FFF2-40B4-BE49-F238E27FC236}">
                  <a16:creationId xmlns:a16="http://schemas.microsoft.com/office/drawing/2014/main" id="{6B104984-0AEB-455E-A4A3-F6612CDB0ACE}"/>
                </a:ext>
              </a:extLst>
            </p:cNvPr>
            <p:cNvSpPr txBox="1"/>
            <p:nvPr/>
          </p:nvSpPr>
          <p:spPr>
            <a:xfrm>
              <a:off x="7058073" y="2964543"/>
              <a:ext cx="683972" cy="1323439"/>
            </a:xfrm>
            <a:prstGeom prst="rect">
              <a:avLst/>
            </a:prstGeom>
            <a:noFill/>
          </p:spPr>
          <p:txBody>
            <a:bodyPr wrap="square">
              <a:spAutoFit/>
            </a:bodyPr>
            <a:lstStyle/>
            <a:p>
              <a:r>
                <a:rPr kumimoji="0" lang="en-US" sz="8000" b="0" i="0" u="none" strike="noStrike" kern="1200" cap="none" spc="0" normalizeH="0" baseline="0" noProof="0" dirty="0">
                  <a:ln>
                    <a:noFill/>
                  </a:ln>
                  <a:solidFill>
                    <a:schemeClr val="bg1"/>
                  </a:solidFill>
                  <a:effectLst/>
                  <a:uLnTx/>
                  <a:uFillTx/>
                  <a:latin typeface="Untitled" pitchFamily="2" charset="0"/>
                  <a:ea typeface="+mn-ea"/>
                  <a:cs typeface="+mn-cs"/>
                </a:rPr>
                <a:t>2:</a:t>
              </a:r>
              <a:endParaRPr lang="en-US" sz="2800" dirty="0">
                <a:solidFill>
                  <a:schemeClr val="bg1"/>
                </a:solidFill>
              </a:endParaRPr>
            </a:p>
          </p:txBody>
        </p:sp>
      </p:grpSp>
      <p:sp>
        <p:nvSpPr>
          <p:cNvPr id="19" name="TextBox 18">
            <a:extLst>
              <a:ext uri="{FF2B5EF4-FFF2-40B4-BE49-F238E27FC236}">
                <a16:creationId xmlns:a16="http://schemas.microsoft.com/office/drawing/2014/main" id="{8AFDD92B-2354-40AD-881A-CD0409CEAB9D}"/>
              </a:ext>
            </a:extLst>
          </p:cNvPr>
          <p:cNvSpPr txBox="1"/>
          <p:nvPr/>
        </p:nvSpPr>
        <p:spPr>
          <a:xfrm>
            <a:off x="2253673" y="4455522"/>
            <a:ext cx="7935356" cy="562991"/>
          </a:xfrm>
          <a:prstGeom prst="round2DiagRect">
            <a:avLst>
              <a:gd name="adj1" fmla="val 50000"/>
              <a:gd name="adj2" fmla="val 18046"/>
            </a:avLst>
          </a:prstGeom>
          <a:solidFill>
            <a:schemeClr val="accent4">
              <a:lumMod val="20000"/>
              <a:lumOff val="80000"/>
            </a:schemeClr>
          </a:solidFill>
        </p:spPr>
        <p:txBody>
          <a:bodyPr wrap="square">
            <a:spAutoFit/>
          </a:bodyPr>
          <a:lstStyle/>
          <a:p>
            <a:pPr marL="0" marR="0">
              <a:lnSpc>
                <a:spcPct val="106000"/>
              </a:lnSpc>
              <a:spcBef>
                <a:spcPts val="0"/>
              </a:spcBef>
              <a:spcAft>
                <a:spcPts val="800"/>
              </a:spcAft>
            </a:pPr>
            <a:r>
              <a:rPr lang="en-US" sz="2000" kern="1200" spc="300" dirty="0">
                <a:solidFill>
                  <a:srgbClr val="501B6B"/>
                </a:solidFill>
                <a:effectLst/>
                <a:latin typeface="Gilroy-Bold" panose="00000800000000000000" pitchFamily="2" charset="0"/>
                <a:ea typeface="Calibri" panose="020F0502020204030204" pitchFamily="34" charset="0"/>
              </a:rPr>
              <a:t> BIOLOGY LEARNING STATION STRATEGIES (BLISS</a:t>
            </a:r>
            <a:r>
              <a:rPr lang="en-US" sz="2000" spc="300" dirty="0">
                <a:solidFill>
                  <a:srgbClr val="501B6B"/>
                </a:solidFill>
                <a:latin typeface="Gilroy-Bold" panose="00000800000000000000" pitchFamily="2" charset="0"/>
                <a:ea typeface="Calibri" panose="020F0502020204030204" pitchFamily="34" charset="0"/>
              </a:rPr>
              <a:t>)</a:t>
            </a:r>
            <a:endParaRPr lang="en-US" sz="3600" dirty="0">
              <a:solidFill>
                <a:srgbClr val="501B6B"/>
              </a:solidFill>
              <a:effectLst/>
              <a:latin typeface="Gilroy-Bold" panose="00000800000000000000" pitchFamily="2" charset="0"/>
              <a:ea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AAB89620-75AC-4919-9D41-18F832D8FA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7493663"/>
      </p:ext>
    </p:extLst>
  </p:cSld>
  <p:clrMapOvr>
    <a:masterClrMapping/>
  </p:clrMapOvr>
  <mc:AlternateContent xmlns:mc="http://schemas.openxmlformats.org/markup-compatibility/2006">
    <mc:Choice xmlns:p14="http://schemas.microsoft.com/office/powerpoint/2010/main" Requires="p14">
      <p:transition spd="slow" p14:dur="2000" advTm="5330"/>
    </mc:Choice>
    <mc:Fallback>
      <p:transition spd="slow" advTm="5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933013-81A9-477D-9FD3-7FD1AB1EDD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140BBE24-AB1A-4698-907D-15C80E590154}"/>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Diagonal Corners Rounded 7">
            <a:extLst>
              <a:ext uri="{FF2B5EF4-FFF2-40B4-BE49-F238E27FC236}">
                <a16:creationId xmlns:a16="http://schemas.microsoft.com/office/drawing/2014/main" id="{9F469337-4202-4A46-8941-B793B8DB0D0C}"/>
              </a:ext>
            </a:extLst>
          </p:cNvPr>
          <p:cNvSpPr/>
          <p:nvPr/>
        </p:nvSpPr>
        <p:spPr>
          <a:xfrm flipV="1">
            <a:off x="6399452" y="680946"/>
            <a:ext cx="6379438" cy="383118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6964136" y="1495646"/>
            <a:ext cx="4719135" cy="2246769"/>
          </a:xfrm>
          <a:prstGeom prst="rect">
            <a:avLst/>
          </a:prstGeom>
          <a:noFill/>
        </p:spPr>
        <p:txBody>
          <a:bodyPr wrap="square">
            <a:spAutoFit/>
          </a:bodyPr>
          <a:lstStyle/>
          <a:p>
            <a:pPr indent="457200" algn="r">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The translation is the process of converting information transmitted from DNA as messenger RNA into a sequence of amino acids linked by peptide bonds. It's a conversion from one code (nucleotide sequence) to another (amino acid sequence). </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1406592"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Translation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066DCE9-2F5B-4188-A498-A548A3C71801}"/>
              </a:ext>
            </a:extLst>
          </p:cNvPr>
          <p:cNvPicPr>
            <a:picLocks noChangeAspect="1"/>
          </p:cNvPicPr>
          <p:nvPr/>
        </p:nvPicPr>
        <p:blipFill>
          <a:blip r:embed="rId7"/>
          <a:stretch>
            <a:fillRect/>
          </a:stretch>
        </p:blipFill>
        <p:spPr>
          <a:xfrm>
            <a:off x="694174" y="1913435"/>
            <a:ext cx="5330043" cy="4296865"/>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D2B1B7CE-3BB7-4C67-BF54-708683D0E0C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72714798"/>
      </p:ext>
    </p:extLst>
  </p:cSld>
  <p:clrMapOvr>
    <a:masterClrMapping/>
  </p:clrMapOvr>
  <mc:AlternateContent xmlns:mc="http://schemas.openxmlformats.org/markup-compatibility/2006">
    <mc:Choice xmlns:p14="http://schemas.microsoft.com/office/powerpoint/2010/main" Requires="p14">
      <p:transition spd="slow" p14:dur="2000" advTm="3492"/>
    </mc:Choice>
    <mc:Fallback>
      <p:transition spd="slow" advTm="3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1" nodeType="clickEffect">
                                  <p:stCondLst>
                                    <p:cond delay="0"/>
                                  </p:stCondLst>
                                  <p:childTnLst>
                                    <p:animEffect transition="out" filter="wipe(down)">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14" grpId="0"/>
      <p:bldP spid="14" grpId="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9338B3-A461-46FB-B6EE-2B44D3024BC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E3FCB34C-5329-4B87-893E-05FB2F604D5E}"/>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Diagonal Corners Rounded 9">
            <a:extLst>
              <a:ext uri="{FF2B5EF4-FFF2-40B4-BE49-F238E27FC236}">
                <a16:creationId xmlns:a16="http://schemas.microsoft.com/office/drawing/2014/main" id="{E94BB258-84DE-4C68-A733-3892B5DAA42C}"/>
              </a:ext>
            </a:extLst>
          </p:cNvPr>
          <p:cNvSpPr/>
          <p:nvPr/>
        </p:nvSpPr>
        <p:spPr>
          <a:xfrm flipV="1">
            <a:off x="6399452" y="680946"/>
            <a:ext cx="6379438" cy="383118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6993632" y="1040351"/>
            <a:ext cx="4719135" cy="3139321"/>
          </a:xfrm>
          <a:prstGeom prst="rect">
            <a:avLst/>
          </a:prstGeom>
          <a:noFill/>
        </p:spPr>
        <p:txBody>
          <a:bodyPr wrap="square">
            <a:spAutoFit/>
          </a:bodyPr>
          <a:lstStyle/>
          <a:p>
            <a:pPr indent="457200" algn="r">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This process takes place on the </a:t>
            </a:r>
            <a:r>
              <a:rPr lang="en-US" b="1" i="1" dirty="0">
                <a:solidFill>
                  <a:schemeClr val="tx1">
                    <a:lumMod val="85000"/>
                    <a:lumOff val="15000"/>
                  </a:schemeClr>
                </a:solidFill>
                <a:latin typeface="Playfair Display" pitchFamily="2" charset="0"/>
                <a:ea typeface="Arial" panose="020B0604020202020204" pitchFamily="34" charset="0"/>
              </a:rPr>
              <a:t>ribosome</a:t>
            </a:r>
            <a:r>
              <a:rPr lang="en-US" dirty="0">
                <a:solidFill>
                  <a:schemeClr val="tx1">
                    <a:lumMod val="85000"/>
                    <a:lumOff val="15000"/>
                  </a:schemeClr>
                </a:solidFill>
                <a:latin typeface="Raleway" panose="020B0503030101060003" pitchFamily="34" charset="0"/>
                <a:ea typeface="Arial" panose="020B0604020202020204" pitchFamily="34" charset="0"/>
              </a:rPr>
              <a:t>, much as mRNA synthesis takes place on the RNA polymerase. The ribosome matches the three complementary bases in the anticodon sections of tRNA molecules to the base sequence on the mRNA in sets of three bases called codons. The base-pairing rule is crucial in this identification once again Adenine (A) binds to Uracil (U) and Cytosine (C) binds to Guanine (G).</a:t>
            </a:r>
            <a:endParaRPr lang="en-US"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Translation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066DCE9-2F5B-4188-A498-A548A3C71801}"/>
              </a:ext>
            </a:extLst>
          </p:cNvPr>
          <p:cNvPicPr>
            <a:picLocks noChangeAspect="1"/>
          </p:cNvPicPr>
          <p:nvPr/>
        </p:nvPicPr>
        <p:blipFill>
          <a:blip r:embed="rId7"/>
          <a:stretch>
            <a:fillRect/>
          </a:stretch>
        </p:blipFill>
        <p:spPr>
          <a:xfrm>
            <a:off x="694174" y="1913435"/>
            <a:ext cx="5330043" cy="429686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26FC7773-C4C7-4542-9212-5E632435D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4222" y="4324117"/>
            <a:ext cx="5909447" cy="2533883"/>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DD1291B0-1038-469D-8467-A0A07B34748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52368011"/>
      </p:ext>
    </p:extLst>
  </p:cSld>
  <p:clrMapOvr>
    <a:masterClrMapping/>
  </p:clrMapOvr>
  <mc:AlternateContent xmlns:mc="http://schemas.openxmlformats.org/markup-compatibility/2006">
    <mc:Choice xmlns:p14="http://schemas.microsoft.com/office/powerpoint/2010/main" Requires="p14">
      <p:transition spd="slow" p14:dur="2000" advTm="5278"/>
    </mc:Choice>
    <mc:Fallback>
      <p:transition spd="slow" advTm="5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4474E6-4A01-4E67-BEE1-7F6222E059D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77EFEA3-1BA3-4C04-8C68-91B795B279F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Diagonal Corners Rounded 7">
            <a:extLst>
              <a:ext uri="{FF2B5EF4-FFF2-40B4-BE49-F238E27FC236}">
                <a16:creationId xmlns:a16="http://schemas.microsoft.com/office/drawing/2014/main" id="{9F469337-4202-4A46-8941-B793B8DB0D0C}"/>
              </a:ext>
            </a:extLst>
          </p:cNvPr>
          <p:cNvSpPr/>
          <p:nvPr/>
        </p:nvSpPr>
        <p:spPr>
          <a:xfrm flipV="1">
            <a:off x="6399452" y="680946"/>
            <a:ext cx="6379438" cy="383118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6778691" y="1095026"/>
            <a:ext cx="4719135" cy="3170099"/>
          </a:xfrm>
          <a:prstGeom prst="rect">
            <a:avLst/>
          </a:prstGeom>
          <a:noFill/>
        </p:spPr>
        <p:txBody>
          <a:bodyPr wrap="square">
            <a:spAutoFit/>
          </a:bodyPr>
          <a:lstStyle/>
          <a:p>
            <a:pPr indent="457200" algn="r">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The ribosome travels along the mRNA chain, matching three base pairs at a time, and adds amino acids to the polypeptide chain. The ribosome releases both the polypeptide and the mRNA when it reaches one of the "stop" codes. This polypeptide will twist back into its original shape and begin to function as a protein.</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Translation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066DCE9-2F5B-4188-A498-A548A3C71801}"/>
              </a:ext>
            </a:extLst>
          </p:cNvPr>
          <p:cNvPicPr>
            <a:picLocks noChangeAspect="1"/>
          </p:cNvPicPr>
          <p:nvPr/>
        </p:nvPicPr>
        <p:blipFill>
          <a:blip r:embed="rId7"/>
          <a:stretch>
            <a:fillRect/>
          </a:stretch>
        </p:blipFill>
        <p:spPr>
          <a:xfrm>
            <a:off x="694174" y="1913435"/>
            <a:ext cx="5330043" cy="429686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26FC7773-C4C7-4542-9212-5E632435D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4222" y="4324117"/>
            <a:ext cx="5909447" cy="2533883"/>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6D21F6DF-24CB-4D25-BD2C-A2368D34F50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037743322"/>
      </p:ext>
    </p:extLst>
  </p:cSld>
  <p:clrMapOvr>
    <a:masterClrMapping/>
  </p:clrMapOvr>
  <mc:AlternateContent xmlns:mc="http://schemas.openxmlformats.org/markup-compatibility/2006">
    <mc:Choice xmlns:p14="http://schemas.microsoft.com/office/powerpoint/2010/main" Requires="p14">
      <p:transition spd="slow" p14:dur="2000" advTm="3662"/>
    </mc:Choice>
    <mc:Fallback>
      <p:transition spd="slow" advTm="3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2"/>
                </p:tgtEl>
              </p:cMediaNode>
            </p:audio>
          </p:childTnLst>
        </p:cTn>
      </p:par>
    </p:tnLst>
    <p:bldLst>
      <p:bldP spid="8" grpId="0" animBg="1"/>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F4AE6B-7E4E-40FC-893C-5562F4C1E5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A8042CD-F5AF-4FDA-84CE-AB82C57AC20A}"/>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Translation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6B869019-9916-40DB-BD2D-859CB25A80C6}"/>
              </a:ext>
            </a:extLst>
          </p:cNvPr>
          <p:cNvSpPr txBox="1"/>
          <p:nvPr/>
        </p:nvSpPr>
        <p:spPr>
          <a:xfrm>
            <a:off x="1672398" y="1961353"/>
            <a:ext cx="4719135" cy="461665"/>
          </a:xfrm>
          <a:prstGeom prst="rect">
            <a:avLst/>
          </a:prstGeom>
          <a:noFill/>
        </p:spPr>
        <p:txBody>
          <a:bodyPr wrap="square">
            <a:spAutoFit/>
          </a:bodyPr>
          <a:lstStyle/>
          <a:p>
            <a:pPr indent="457200">
              <a:spcAft>
                <a:spcPts val="800"/>
              </a:spcAft>
            </a:pPr>
            <a:r>
              <a:rPr lang="en-US" sz="2400" b="1" i="1" dirty="0">
                <a:solidFill>
                  <a:schemeClr val="bg1"/>
                </a:solidFill>
                <a:latin typeface="Playfair Display" pitchFamily="2" charset="0"/>
                <a:ea typeface="Arial" panose="020B0604020202020204" pitchFamily="34" charset="0"/>
              </a:rPr>
              <a:t>Example: </a:t>
            </a:r>
            <a:endParaRPr lang="en-US" sz="2400" b="1" i="1" dirty="0">
              <a:solidFill>
                <a:schemeClr val="bg1"/>
              </a:solidFill>
              <a:effectLst/>
              <a:latin typeface="Playfair Display" pitchFamily="2" charset="0"/>
              <a:ea typeface="Calibri" panose="020F0502020204030204" pitchFamily="34" charset="0"/>
            </a:endParaRPr>
          </a:p>
        </p:txBody>
      </p:sp>
      <p:pic>
        <p:nvPicPr>
          <p:cNvPr id="11" name="image14.png">
            <a:extLst>
              <a:ext uri="{FF2B5EF4-FFF2-40B4-BE49-F238E27FC236}">
                <a16:creationId xmlns:a16="http://schemas.microsoft.com/office/drawing/2014/main" id="{755FD145-CD74-4F4F-9F1B-5E3F2D4BC522}"/>
              </a:ext>
            </a:extLst>
          </p:cNvPr>
          <p:cNvPicPr/>
          <p:nvPr/>
        </p:nvPicPr>
        <p:blipFill rotWithShape="1">
          <a:blip r:embed="rId7"/>
          <a:srcRect r="373" b="3646"/>
          <a:stretch/>
        </p:blipFill>
        <p:spPr>
          <a:xfrm>
            <a:off x="1987980" y="2528865"/>
            <a:ext cx="8274095" cy="2607285"/>
          </a:xfrm>
          <a:prstGeom prst="rect">
            <a:avLst/>
          </a:prstGeom>
          <a:ln/>
        </p:spPr>
      </p:pic>
      <p:pic>
        <p:nvPicPr>
          <p:cNvPr id="2" name="Audio 1">
            <a:hlinkClick r:id="" action="ppaction://media"/>
            <a:extLst>
              <a:ext uri="{FF2B5EF4-FFF2-40B4-BE49-F238E27FC236}">
                <a16:creationId xmlns:a16="http://schemas.microsoft.com/office/drawing/2014/main" id="{153C8A4C-66D0-4661-BF98-7A106E4ACE2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305143377"/>
      </p:ext>
    </p:extLst>
  </p:cSld>
  <p:clrMapOvr>
    <a:masterClrMapping/>
  </p:clrMapOvr>
  <mc:AlternateContent xmlns:mc="http://schemas.openxmlformats.org/markup-compatibility/2006">
    <mc:Choice xmlns:p14="http://schemas.microsoft.com/office/powerpoint/2010/main" Requires="p14">
      <p:transition spd="slow" p14:dur="2000" advTm="3450"/>
    </mc:Choice>
    <mc:Fallback>
      <p:transition spd="slow" advTm="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left)">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486465-FC99-49BE-991D-AF497AEF25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1CB37A29-B866-47FB-AB06-A35A78C465D1}"/>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1F17FED2-290E-4B6D-A0A1-E3DBBC341C53}"/>
              </a:ext>
            </a:extLst>
          </p:cNvPr>
          <p:cNvPicPr>
            <a:picLocks noChangeAspect="1"/>
          </p:cNvPicPr>
          <p:nvPr/>
        </p:nvPicPr>
        <p:blipFill>
          <a:blip r:embed="rId7"/>
          <a:stretch>
            <a:fillRect/>
          </a:stretch>
        </p:blipFill>
        <p:spPr>
          <a:xfrm>
            <a:off x="6306456" y="1492152"/>
            <a:ext cx="5456393" cy="4773582"/>
          </a:xfrm>
          <a:prstGeom prst="rect">
            <a:avLst/>
          </a:prstGeom>
          <a:ln>
            <a:noFill/>
          </a:ln>
          <a:effectLst>
            <a:outerShdw blurRad="292100" dist="139700" dir="2700000" algn="tl" rotWithShape="0">
              <a:srgbClr val="333333">
                <a:alpha val="65000"/>
              </a:srgbClr>
            </a:outerShdw>
          </a:effectLst>
        </p:spPr>
      </p:pic>
      <p:grpSp>
        <p:nvGrpSpPr>
          <p:cNvPr id="13" name="Group 12">
            <a:extLst>
              <a:ext uri="{FF2B5EF4-FFF2-40B4-BE49-F238E27FC236}">
                <a16:creationId xmlns:a16="http://schemas.microsoft.com/office/drawing/2014/main" id="{4611E8FC-081F-48E8-BC19-6983A83CE7A5}"/>
              </a:ext>
            </a:extLst>
          </p:cNvPr>
          <p:cNvGrpSpPr/>
          <p:nvPr/>
        </p:nvGrpSpPr>
        <p:grpSpPr>
          <a:xfrm>
            <a:off x="-307530" y="2142035"/>
            <a:ext cx="6379438" cy="3199222"/>
            <a:chOff x="370523" y="1592083"/>
            <a:chExt cx="6379438" cy="3199222"/>
          </a:xfrm>
        </p:grpSpPr>
        <p:sp>
          <p:nvSpPr>
            <p:cNvPr id="14" name="Rectangle: Diagonal Corners Rounded 13">
              <a:extLst>
                <a:ext uri="{FF2B5EF4-FFF2-40B4-BE49-F238E27FC236}">
                  <a16:creationId xmlns:a16="http://schemas.microsoft.com/office/drawing/2014/main" id="{DC3BE07D-D81C-483B-9F30-D46B281EBEFB}"/>
                </a:ext>
              </a:extLst>
            </p:cNvPr>
            <p:cNvSpPr/>
            <p:nvPr/>
          </p:nvSpPr>
          <p:spPr>
            <a:xfrm>
              <a:off x="370523" y="1592083"/>
              <a:ext cx="6379438" cy="3199222"/>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DA56408-FEC9-49AC-9216-CB80B1143697}"/>
                </a:ext>
              </a:extLst>
            </p:cNvPr>
            <p:cNvSpPr txBox="1"/>
            <p:nvPr/>
          </p:nvSpPr>
          <p:spPr>
            <a:xfrm>
              <a:off x="1162777" y="1854826"/>
              <a:ext cx="4960458" cy="2554545"/>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A mutation is a change in the sequence of DNA. In the same way that DNA contains information, Mutations are errors in the genetic coding of amino acids that usually happen in transcription. There are two types of mutation; gene mutation and chromosomal mutation.</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pic>
        <p:nvPicPr>
          <p:cNvPr id="2" name="Audio 1">
            <a:hlinkClick r:id="" action="ppaction://media"/>
            <a:extLst>
              <a:ext uri="{FF2B5EF4-FFF2-40B4-BE49-F238E27FC236}">
                <a16:creationId xmlns:a16="http://schemas.microsoft.com/office/drawing/2014/main" id="{B886CDBE-05C1-4704-A76F-BEC26F35CB3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820808395"/>
      </p:ext>
    </p:extLst>
  </p:cSld>
  <p:clrMapOvr>
    <a:masterClrMapping/>
  </p:clrMapOvr>
  <p:transition spd="slow" advTm="51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
                </p:tgtEl>
              </p:cMediaNode>
            </p:audio>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360FB32-7D1B-4624-92DA-D45234A337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0E831574-569A-423E-A3CB-D7EFA2AC2252}"/>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Shape 9">
            <a:extLst>
              <a:ext uri="{FF2B5EF4-FFF2-40B4-BE49-F238E27FC236}">
                <a16:creationId xmlns:a16="http://schemas.microsoft.com/office/drawing/2014/main" id="{F41806D3-53E5-47AB-A13C-823F4B5AA81F}"/>
              </a:ext>
            </a:extLst>
          </p:cNvPr>
          <p:cNvSpPr/>
          <p:nvPr/>
        </p:nvSpPr>
        <p:spPr>
          <a:xfrm>
            <a:off x="1046665" y="1821543"/>
            <a:ext cx="3743049" cy="812800"/>
          </a:xfrm>
          <a:custGeom>
            <a:avLst/>
            <a:gdLst/>
            <a:ahLst/>
            <a:cxnLst/>
            <a:rect l="l" t="t" r="r" b="b"/>
            <a:pathLst>
              <a:path w="3743049" h="812800">
                <a:moveTo>
                  <a:pt x="1794158" y="311447"/>
                </a:moveTo>
                <a:cubicBezTo>
                  <a:pt x="1800254" y="311447"/>
                  <a:pt x="1804597" y="314495"/>
                  <a:pt x="1807188" y="320591"/>
                </a:cubicBezTo>
                <a:cubicBezTo>
                  <a:pt x="1808484" y="323639"/>
                  <a:pt x="1809265" y="327297"/>
                  <a:pt x="1809531" y="331564"/>
                </a:cubicBezTo>
                <a:lnTo>
                  <a:pt x="1808944" y="343125"/>
                </a:lnTo>
                <a:lnTo>
                  <a:pt x="1789224" y="413283"/>
                </a:lnTo>
                <a:lnTo>
                  <a:pt x="1791415" y="402430"/>
                </a:lnTo>
                <a:cubicBezTo>
                  <a:pt x="1786538" y="421328"/>
                  <a:pt x="1781204" y="437939"/>
                  <a:pt x="1775413" y="452265"/>
                </a:cubicBezTo>
                <a:cubicBezTo>
                  <a:pt x="1769622" y="466591"/>
                  <a:pt x="1763678" y="478706"/>
                  <a:pt x="1757582" y="488612"/>
                </a:cubicBezTo>
                <a:cubicBezTo>
                  <a:pt x="1751486" y="498518"/>
                  <a:pt x="1745542" y="506062"/>
                  <a:pt x="1739751" y="511244"/>
                </a:cubicBezTo>
                <a:cubicBezTo>
                  <a:pt x="1733960" y="516425"/>
                  <a:pt x="1728626" y="519016"/>
                  <a:pt x="1723749" y="519016"/>
                </a:cubicBezTo>
                <a:cubicBezTo>
                  <a:pt x="1719482" y="519016"/>
                  <a:pt x="1716282" y="516883"/>
                  <a:pt x="1714148" y="512615"/>
                </a:cubicBezTo>
                <a:cubicBezTo>
                  <a:pt x="1712014" y="508348"/>
                  <a:pt x="1710948" y="501033"/>
                  <a:pt x="1710948" y="490670"/>
                </a:cubicBezTo>
                <a:cubicBezTo>
                  <a:pt x="1710948" y="474211"/>
                  <a:pt x="1712776" y="457523"/>
                  <a:pt x="1716434" y="440606"/>
                </a:cubicBezTo>
                <a:cubicBezTo>
                  <a:pt x="1720092" y="423690"/>
                  <a:pt x="1725044" y="407536"/>
                  <a:pt x="1731293" y="392143"/>
                </a:cubicBezTo>
                <a:cubicBezTo>
                  <a:pt x="1737541" y="376751"/>
                  <a:pt x="1744323" y="362959"/>
                  <a:pt x="1751638" y="350767"/>
                </a:cubicBezTo>
                <a:cubicBezTo>
                  <a:pt x="1758954" y="338575"/>
                  <a:pt x="1766345" y="328973"/>
                  <a:pt x="1773813" y="321963"/>
                </a:cubicBezTo>
                <a:cubicBezTo>
                  <a:pt x="1781280" y="314953"/>
                  <a:pt x="1788062" y="311447"/>
                  <a:pt x="1794158" y="311447"/>
                </a:cubicBezTo>
                <a:close/>
                <a:moveTo>
                  <a:pt x="2276352" y="303218"/>
                </a:moveTo>
                <a:cubicBezTo>
                  <a:pt x="2278790" y="303218"/>
                  <a:pt x="2280619" y="304208"/>
                  <a:pt x="2281838" y="306190"/>
                </a:cubicBezTo>
                <a:cubicBezTo>
                  <a:pt x="2283057" y="308171"/>
                  <a:pt x="2283667" y="312209"/>
                  <a:pt x="2283667" y="318305"/>
                </a:cubicBezTo>
                <a:cubicBezTo>
                  <a:pt x="2283667" y="334765"/>
                  <a:pt x="2280085" y="350081"/>
                  <a:pt x="2272923" y="364254"/>
                </a:cubicBezTo>
                <a:cubicBezTo>
                  <a:pt x="2265760" y="378427"/>
                  <a:pt x="2256235" y="390848"/>
                  <a:pt x="2244348" y="401516"/>
                </a:cubicBezTo>
                <a:cubicBezTo>
                  <a:pt x="2236423" y="408831"/>
                  <a:pt x="2226822" y="415537"/>
                  <a:pt x="2215544" y="421633"/>
                </a:cubicBezTo>
                <a:lnTo>
                  <a:pt x="2194991" y="431119"/>
                </a:lnTo>
                <a:lnTo>
                  <a:pt x="2195656" y="425747"/>
                </a:lnTo>
                <a:cubicBezTo>
                  <a:pt x="2199466" y="409898"/>
                  <a:pt x="2204495" y="394658"/>
                  <a:pt x="2210743" y="380027"/>
                </a:cubicBezTo>
                <a:cubicBezTo>
                  <a:pt x="2216992" y="365397"/>
                  <a:pt x="2223926" y="352367"/>
                  <a:pt x="2231546" y="340937"/>
                </a:cubicBezTo>
                <a:cubicBezTo>
                  <a:pt x="2239166" y="329507"/>
                  <a:pt x="2246862" y="320363"/>
                  <a:pt x="2254635" y="313505"/>
                </a:cubicBezTo>
                <a:cubicBezTo>
                  <a:pt x="2262407" y="306647"/>
                  <a:pt x="2269646" y="303218"/>
                  <a:pt x="2276352" y="303218"/>
                </a:cubicBezTo>
                <a:close/>
                <a:moveTo>
                  <a:pt x="2022529" y="303218"/>
                </a:moveTo>
                <a:cubicBezTo>
                  <a:pt x="2028625" y="303218"/>
                  <a:pt x="2032588" y="306037"/>
                  <a:pt x="2034417" y="311676"/>
                </a:cubicBezTo>
                <a:cubicBezTo>
                  <a:pt x="2036245" y="317315"/>
                  <a:pt x="2037160" y="324097"/>
                  <a:pt x="2037160" y="332021"/>
                </a:cubicBezTo>
                <a:cubicBezTo>
                  <a:pt x="2037160" y="342689"/>
                  <a:pt x="2036398" y="353738"/>
                  <a:pt x="2034874" y="365168"/>
                </a:cubicBezTo>
                <a:cubicBezTo>
                  <a:pt x="2033350" y="376598"/>
                  <a:pt x="2030835" y="387266"/>
                  <a:pt x="2027330" y="397172"/>
                </a:cubicBezTo>
                <a:cubicBezTo>
                  <a:pt x="2023825" y="407078"/>
                  <a:pt x="2019405" y="415156"/>
                  <a:pt x="2014071" y="421404"/>
                </a:cubicBezTo>
                <a:cubicBezTo>
                  <a:pt x="2008737" y="427652"/>
                  <a:pt x="2002260" y="430777"/>
                  <a:pt x="1994640" y="430777"/>
                </a:cubicBezTo>
                <a:cubicBezTo>
                  <a:pt x="1990068" y="430777"/>
                  <a:pt x="1986487" y="428795"/>
                  <a:pt x="1983896" y="424833"/>
                </a:cubicBezTo>
                <a:cubicBezTo>
                  <a:pt x="1981305" y="420871"/>
                  <a:pt x="1980010" y="413860"/>
                  <a:pt x="1980010" y="403802"/>
                </a:cubicBezTo>
                <a:cubicBezTo>
                  <a:pt x="1980010" y="395877"/>
                  <a:pt x="1980543" y="387343"/>
                  <a:pt x="1981610" y="378199"/>
                </a:cubicBezTo>
                <a:cubicBezTo>
                  <a:pt x="1982677" y="369055"/>
                  <a:pt x="1984277" y="360063"/>
                  <a:pt x="1986411" y="351224"/>
                </a:cubicBezTo>
                <a:cubicBezTo>
                  <a:pt x="1988544" y="342385"/>
                  <a:pt x="1991364" y="334307"/>
                  <a:pt x="1994869" y="326992"/>
                </a:cubicBezTo>
                <a:cubicBezTo>
                  <a:pt x="1998374" y="319677"/>
                  <a:pt x="2002489" y="313886"/>
                  <a:pt x="2007213" y="309619"/>
                </a:cubicBezTo>
                <a:cubicBezTo>
                  <a:pt x="2011938" y="305351"/>
                  <a:pt x="2017043" y="303218"/>
                  <a:pt x="2022529" y="303218"/>
                </a:cubicBezTo>
                <a:close/>
                <a:moveTo>
                  <a:pt x="2734618" y="294531"/>
                </a:moveTo>
                <a:cubicBezTo>
                  <a:pt x="2717245" y="294531"/>
                  <a:pt x="2702386" y="297427"/>
                  <a:pt x="2690042" y="303218"/>
                </a:cubicBezTo>
                <a:cubicBezTo>
                  <a:pt x="2677697" y="309009"/>
                  <a:pt x="2668172" y="316934"/>
                  <a:pt x="2661467" y="326992"/>
                </a:cubicBezTo>
                <a:cubicBezTo>
                  <a:pt x="2654761" y="337051"/>
                  <a:pt x="2651408" y="348633"/>
                  <a:pt x="2651408" y="361739"/>
                </a:cubicBezTo>
                <a:cubicBezTo>
                  <a:pt x="2651408" y="375151"/>
                  <a:pt x="2654380" y="387038"/>
                  <a:pt x="2660323" y="397401"/>
                </a:cubicBezTo>
                <a:cubicBezTo>
                  <a:pt x="2666267" y="407764"/>
                  <a:pt x="2672744" y="418432"/>
                  <a:pt x="2679754" y="429405"/>
                </a:cubicBezTo>
                <a:cubicBezTo>
                  <a:pt x="2688289" y="441902"/>
                  <a:pt x="2694690" y="453408"/>
                  <a:pt x="2698957" y="463924"/>
                </a:cubicBezTo>
                <a:cubicBezTo>
                  <a:pt x="2703224" y="474439"/>
                  <a:pt x="2705358" y="484726"/>
                  <a:pt x="2705358" y="494785"/>
                </a:cubicBezTo>
                <a:cubicBezTo>
                  <a:pt x="2705358" y="507281"/>
                  <a:pt x="2701776" y="516959"/>
                  <a:pt x="2694613" y="523817"/>
                </a:cubicBezTo>
                <a:cubicBezTo>
                  <a:pt x="2687451" y="530675"/>
                  <a:pt x="2678230" y="534104"/>
                  <a:pt x="2666953" y="534104"/>
                </a:cubicBezTo>
                <a:cubicBezTo>
                  <a:pt x="2662991" y="534104"/>
                  <a:pt x="2659638" y="533875"/>
                  <a:pt x="2656894" y="533418"/>
                </a:cubicBezTo>
                <a:cubicBezTo>
                  <a:pt x="2654151" y="532961"/>
                  <a:pt x="2651560" y="532123"/>
                  <a:pt x="2649122" y="530903"/>
                </a:cubicBezTo>
                <a:cubicBezTo>
                  <a:pt x="2650646" y="526636"/>
                  <a:pt x="2652551" y="521302"/>
                  <a:pt x="2654837" y="514901"/>
                </a:cubicBezTo>
                <a:cubicBezTo>
                  <a:pt x="2657123" y="508501"/>
                  <a:pt x="2658266" y="501338"/>
                  <a:pt x="2658266" y="493413"/>
                </a:cubicBezTo>
                <a:cubicBezTo>
                  <a:pt x="2658266" y="483355"/>
                  <a:pt x="2655980" y="474896"/>
                  <a:pt x="2651408" y="468038"/>
                </a:cubicBezTo>
                <a:cubicBezTo>
                  <a:pt x="2646836" y="461180"/>
                  <a:pt x="2640435" y="457751"/>
                  <a:pt x="2632206" y="457751"/>
                </a:cubicBezTo>
                <a:cubicBezTo>
                  <a:pt x="2623976" y="457751"/>
                  <a:pt x="2617651" y="461104"/>
                  <a:pt x="2613232" y="467810"/>
                </a:cubicBezTo>
                <a:cubicBezTo>
                  <a:pt x="2608812" y="474515"/>
                  <a:pt x="2606602" y="482135"/>
                  <a:pt x="2606602" y="490670"/>
                </a:cubicBezTo>
                <a:cubicBezTo>
                  <a:pt x="2606602" y="503776"/>
                  <a:pt x="2610184" y="514216"/>
                  <a:pt x="2617347" y="521988"/>
                </a:cubicBezTo>
                <a:cubicBezTo>
                  <a:pt x="2624509" y="529760"/>
                  <a:pt x="2633882" y="535323"/>
                  <a:pt x="2645464" y="538676"/>
                </a:cubicBezTo>
                <a:cubicBezTo>
                  <a:pt x="2657047" y="542029"/>
                  <a:pt x="2669239" y="543705"/>
                  <a:pt x="2682040" y="543705"/>
                </a:cubicBezTo>
                <a:cubicBezTo>
                  <a:pt x="2699719" y="543705"/>
                  <a:pt x="2715035" y="540581"/>
                  <a:pt x="2727989" y="534332"/>
                </a:cubicBezTo>
                <a:cubicBezTo>
                  <a:pt x="2740943" y="528084"/>
                  <a:pt x="2750849" y="519702"/>
                  <a:pt x="2757707" y="509186"/>
                </a:cubicBezTo>
                <a:cubicBezTo>
                  <a:pt x="2764565" y="498671"/>
                  <a:pt x="2767994" y="486860"/>
                  <a:pt x="2767994" y="473753"/>
                </a:cubicBezTo>
                <a:cubicBezTo>
                  <a:pt x="2767994" y="462781"/>
                  <a:pt x="2765784" y="451960"/>
                  <a:pt x="2761365" y="441292"/>
                </a:cubicBezTo>
                <a:cubicBezTo>
                  <a:pt x="2756945" y="430624"/>
                  <a:pt x="2750163" y="417823"/>
                  <a:pt x="2741019" y="402887"/>
                </a:cubicBezTo>
                <a:cubicBezTo>
                  <a:pt x="2736142" y="394963"/>
                  <a:pt x="2731571" y="387800"/>
                  <a:pt x="2727303" y="381399"/>
                </a:cubicBezTo>
                <a:cubicBezTo>
                  <a:pt x="2723036" y="374998"/>
                  <a:pt x="2719683" y="368674"/>
                  <a:pt x="2717245" y="362425"/>
                </a:cubicBezTo>
                <a:cubicBezTo>
                  <a:pt x="2714806" y="356177"/>
                  <a:pt x="2713587" y="349547"/>
                  <a:pt x="2713587" y="342537"/>
                </a:cubicBezTo>
                <a:cubicBezTo>
                  <a:pt x="2713892" y="330040"/>
                  <a:pt x="2717169" y="320439"/>
                  <a:pt x="2723417" y="313733"/>
                </a:cubicBezTo>
                <a:cubicBezTo>
                  <a:pt x="2729665" y="307028"/>
                  <a:pt x="2738276" y="303675"/>
                  <a:pt x="2749249" y="303675"/>
                </a:cubicBezTo>
                <a:cubicBezTo>
                  <a:pt x="2755954" y="303675"/>
                  <a:pt x="2761288" y="304894"/>
                  <a:pt x="2765251" y="307333"/>
                </a:cubicBezTo>
                <a:cubicBezTo>
                  <a:pt x="2761593" y="311295"/>
                  <a:pt x="2758317" y="316553"/>
                  <a:pt x="2755421" y="323106"/>
                </a:cubicBezTo>
                <a:cubicBezTo>
                  <a:pt x="2752525" y="329659"/>
                  <a:pt x="2751078" y="337051"/>
                  <a:pt x="2751078" y="345280"/>
                </a:cubicBezTo>
                <a:cubicBezTo>
                  <a:pt x="2751078" y="354424"/>
                  <a:pt x="2753364" y="361816"/>
                  <a:pt x="2757936" y="367454"/>
                </a:cubicBezTo>
                <a:cubicBezTo>
                  <a:pt x="2762508" y="373093"/>
                  <a:pt x="2768604" y="375913"/>
                  <a:pt x="2776224" y="375913"/>
                </a:cubicBezTo>
                <a:cubicBezTo>
                  <a:pt x="2782624" y="375913"/>
                  <a:pt x="2787882" y="374160"/>
                  <a:pt x="2791997" y="370655"/>
                </a:cubicBezTo>
                <a:cubicBezTo>
                  <a:pt x="2796112" y="367150"/>
                  <a:pt x="2799160" y="362654"/>
                  <a:pt x="2801141" y="357167"/>
                </a:cubicBezTo>
                <a:cubicBezTo>
                  <a:pt x="2803122" y="351681"/>
                  <a:pt x="2804113" y="346652"/>
                  <a:pt x="2804113" y="342080"/>
                </a:cubicBezTo>
                <a:cubicBezTo>
                  <a:pt x="2804113" y="329278"/>
                  <a:pt x="2800608" y="319525"/>
                  <a:pt x="2793597" y="312819"/>
                </a:cubicBezTo>
                <a:cubicBezTo>
                  <a:pt x="2786587" y="306113"/>
                  <a:pt x="2777824" y="301389"/>
                  <a:pt x="2767308" y="298646"/>
                </a:cubicBezTo>
                <a:cubicBezTo>
                  <a:pt x="2756793" y="295903"/>
                  <a:pt x="2745896" y="294531"/>
                  <a:pt x="2734618" y="294531"/>
                </a:cubicBezTo>
                <a:close/>
                <a:moveTo>
                  <a:pt x="2421360" y="294531"/>
                </a:moveTo>
                <a:cubicBezTo>
                  <a:pt x="2407949" y="294531"/>
                  <a:pt x="2396290" y="298036"/>
                  <a:pt x="2386384" y="305047"/>
                </a:cubicBezTo>
                <a:cubicBezTo>
                  <a:pt x="2376479" y="312057"/>
                  <a:pt x="2368477" y="324249"/>
                  <a:pt x="2362381" y="341623"/>
                </a:cubicBezTo>
                <a:lnTo>
                  <a:pt x="2350037" y="376370"/>
                </a:lnTo>
                <a:lnTo>
                  <a:pt x="2358724" y="376370"/>
                </a:lnTo>
                <a:lnTo>
                  <a:pt x="2367411" y="353053"/>
                </a:lnTo>
                <a:cubicBezTo>
                  <a:pt x="2372592" y="339032"/>
                  <a:pt x="2377393" y="329507"/>
                  <a:pt x="2381812" y="324478"/>
                </a:cubicBezTo>
                <a:cubicBezTo>
                  <a:pt x="2386232" y="319448"/>
                  <a:pt x="2391185" y="316934"/>
                  <a:pt x="2396671" y="316934"/>
                </a:cubicBezTo>
                <a:cubicBezTo>
                  <a:pt x="2400024" y="316934"/>
                  <a:pt x="2402310" y="317924"/>
                  <a:pt x="2403529" y="319906"/>
                </a:cubicBezTo>
                <a:cubicBezTo>
                  <a:pt x="2404749" y="321887"/>
                  <a:pt x="2405130" y="324630"/>
                  <a:pt x="2404672" y="328135"/>
                </a:cubicBezTo>
                <a:cubicBezTo>
                  <a:pt x="2404215" y="331640"/>
                  <a:pt x="2403225" y="335527"/>
                  <a:pt x="2401701" y="339794"/>
                </a:cubicBezTo>
                <a:lnTo>
                  <a:pt x="2346379" y="537304"/>
                </a:lnTo>
                <a:lnTo>
                  <a:pt x="2410845" y="537304"/>
                </a:lnTo>
                <a:lnTo>
                  <a:pt x="2415214" y="520388"/>
                </a:lnTo>
                <a:lnTo>
                  <a:pt x="2433705" y="462552"/>
                </a:lnTo>
                <a:cubicBezTo>
                  <a:pt x="2441020" y="442588"/>
                  <a:pt x="2448640" y="423766"/>
                  <a:pt x="2456565" y="406088"/>
                </a:cubicBezTo>
                <a:cubicBezTo>
                  <a:pt x="2464489" y="388409"/>
                  <a:pt x="2472491" y="372941"/>
                  <a:pt x="2480568" y="359682"/>
                </a:cubicBezTo>
                <a:cubicBezTo>
                  <a:pt x="2488645" y="346423"/>
                  <a:pt x="2496341" y="336060"/>
                  <a:pt x="2503656" y="328592"/>
                </a:cubicBezTo>
                <a:cubicBezTo>
                  <a:pt x="2510971" y="321125"/>
                  <a:pt x="2517525" y="317391"/>
                  <a:pt x="2523316" y="317391"/>
                </a:cubicBezTo>
                <a:cubicBezTo>
                  <a:pt x="2527583" y="317391"/>
                  <a:pt x="2530174" y="318915"/>
                  <a:pt x="2531088" y="321963"/>
                </a:cubicBezTo>
                <a:cubicBezTo>
                  <a:pt x="2532003" y="325011"/>
                  <a:pt x="2532155" y="328821"/>
                  <a:pt x="2531545" y="333393"/>
                </a:cubicBezTo>
                <a:cubicBezTo>
                  <a:pt x="2530936" y="337965"/>
                  <a:pt x="2529717" y="342689"/>
                  <a:pt x="2527888" y="347566"/>
                </a:cubicBezTo>
                <a:lnTo>
                  <a:pt x="2486740" y="471010"/>
                </a:lnTo>
                <a:cubicBezTo>
                  <a:pt x="2482168" y="484726"/>
                  <a:pt x="2479806" y="496232"/>
                  <a:pt x="2479653" y="505529"/>
                </a:cubicBezTo>
                <a:cubicBezTo>
                  <a:pt x="2479501" y="514825"/>
                  <a:pt x="2481406" y="522521"/>
                  <a:pt x="2485368" y="528617"/>
                </a:cubicBezTo>
                <a:cubicBezTo>
                  <a:pt x="2488721" y="533494"/>
                  <a:pt x="2493445" y="537228"/>
                  <a:pt x="2499541" y="539819"/>
                </a:cubicBezTo>
                <a:cubicBezTo>
                  <a:pt x="2505638" y="542410"/>
                  <a:pt x="2513105" y="543705"/>
                  <a:pt x="2521944" y="543705"/>
                </a:cubicBezTo>
                <a:cubicBezTo>
                  <a:pt x="2529259" y="543705"/>
                  <a:pt x="2536803" y="542410"/>
                  <a:pt x="2544576" y="539819"/>
                </a:cubicBezTo>
                <a:cubicBezTo>
                  <a:pt x="2552348" y="537228"/>
                  <a:pt x="2559663" y="532580"/>
                  <a:pt x="2566521" y="525874"/>
                </a:cubicBezTo>
                <a:cubicBezTo>
                  <a:pt x="2573379" y="519169"/>
                  <a:pt x="2578942" y="509415"/>
                  <a:pt x="2583209" y="496613"/>
                </a:cubicBezTo>
                <a:lnTo>
                  <a:pt x="2594639" y="463238"/>
                </a:lnTo>
                <a:lnTo>
                  <a:pt x="2585952" y="463238"/>
                </a:lnTo>
                <a:lnTo>
                  <a:pt x="2577723" y="485183"/>
                </a:lnTo>
                <a:cubicBezTo>
                  <a:pt x="2572236" y="500423"/>
                  <a:pt x="2567055" y="510253"/>
                  <a:pt x="2562178" y="514673"/>
                </a:cubicBezTo>
                <a:cubicBezTo>
                  <a:pt x="2557301" y="519092"/>
                  <a:pt x="2552881" y="521302"/>
                  <a:pt x="2548919" y="521302"/>
                </a:cubicBezTo>
                <a:cubicBezTo>
                  <a:pt x="2544957" y="521302"/>
                  <a:pt x="2542213" y="519626"/>
                  <a:pt x="2540689" y="516273"/>
                </a:cubicBezTo>
                <a:cubicBezTo>
                  <a:pt x="2539165" y="512920"/>
                  <a:pt x="2539927" y="506977"/>
                  <a:pt x="2542975" y="498442"/>
                </a:cubicBezTo>
                <a:lnTo>
                  <a:pt x="2587781" y="363568"/>
                </a:lnTo>
                <a:cubicBezTo>
                  <a:pt x="2591743" y="351376"/>
                  <a:pt x="2593725" y="340022"/>
                  <a:pt x="2593725" y="329507"/>
                </a:cubicBezTo>
                <a:cubicBezTo>
                  <a:pt x="2593725" y="318991"/>
                  <a:pt x="2590524" y="310533"/>
                  <a:pt x="2584123" y="304132"/>
                </a:cubicBezTo>
                <a:cubicBezTo>
                  <a:pt x="2577723" y="297731"/>
                  <a:pt x="2567207" y="294531"/>
                  <a:pt x="2552577" y="294531"/>
                </a:cubicBezTo>
                <a:cubicBezTo>
                  <a:pt x="2540689" y="294531"/>
                  <a:pt x="2529564" y="296969"/>
                  <a:pt x="2519201" y="301846"/>
                </a:cubicBezTo>
                <a:cubicBezTo>
                  <a:pt x="2508838" y="306723"/>
                  <a:pt x="2498703" y="315257"/>
                  <a:pt x="2488797" y="327449"/>
                </a:cubicBezTo>
                <a:cubicBezTo>
                  <a:pt x="2478891" y="339641"/>
                  <a:pt x="2468833" y="356482"/>
                  <a:pt x="2458622" y="377970"/>
                </a:cubicBezTo>
                <a:cubicBezTo>
                  <a:pt x="2453517" y="388714"/>
                  <a:pt x="2448202" y="400925"/>
                  <a:pt x="2442677" y="414603"/>
                </a:cubicBezTo>
                <a:lnTo>
                  <a:pt x="2442272" y="415641"/>
                </a:lnTo>
                <a:lnTo>
                  <a:pt x="2457022" y="358539"/>
                </a:lnTo>
                <a:cubicBezTo>
                  <a:pt x="2458851" y="351224"/>
                  <a:pt x="2459994" y="343832"/>
                  <a:pt x="2460451" y="336365"/>
                </a:cubicBezTo>
                <a:cubicBezTo>
                  <a:pt x="2460908" y="328897"/>
                  <a:pt x="2460146" y="321963"/>
                  <a:pt x="2458165" y="315562"/>
                </a:cubicBezTo>
                <a:cubicBezTo>
                  <a:pt x="2456184" y="309161"/>
                  <a:pt x="2452297" y="304056"/>
                  <a:pt x="2446506" y="300246"/>
                </a:cubicBezTo>
                <a:cubicBezTo>
                  <a:pt x="2440715" y="296436"/>
                  <a:pt x="2432333" y="294531"/>
                  <a:pt x="2421360" y="294531"/>
                </a:cubicBezTo>
                <a:close/>
                <a:moveTo>
                  <a:pt x="2286410" y="294531"/>
                </a:moveTo>
                <a:cubicBezTo>
                  <a:pt x="2267512" y="294531"/>
                  <a:pt x="2249682" y="298265"/>
                  <a:pt x="2232918" y="305732"/>
                </a:cubicBezTo>
                <a:cubicBezTo>
                  <a:pt x="2216154" y="313200"/>
                  <a:pt x="2200914" y="323411"/>
                  <a:pt x="2187198" y="336365"/>
                </a:cubicBezTo>
                <a:cubicBezTo>
                  <a:pt x="2173482" y="349319"/>
                  <a:pt x="2161747" y="363797"/>
                  <a:pt x="2151993" y="379799"/>
                </a:cubicBezTo>
                <a:cubicBezTo>
                  <a:pt x="2142240" y="395801"/>
                  <a:pt x="2134696" y="412336"/>
                  <a:pt x="2129362" y="429405"/>
                </a:cubicBezTo>
                <a:cubicBezTo>
                  <a:pt x="2124028" y="446474"/>
                  <a:pt x="2121361" y="463085"/>
                  <a:pt x="2121361" y="479240"/>
                </a:cubicBezTo>
                <a:cubicBezTo>
                  <a:pt x="2121361" y="493261"/>
                  <a:pt x="2124485" y="505072"/>
                  <a:pt x="2130734" y="514673"/>
                </a:cubicBezTo>
                <a:cubicBezTo>
                  <a:pt x="2136982" y="524274"/>
                  <a:pt x="2145516" y="531513"/>
                  <a:pt x="2156337" y="536390"/>
                </a:cubicBezTo>
                <a:cubicBezTo>
                  <a:pt x="2167157" y="541267"/>
                  <a:pt x="2179425" y="543705"/>
                  <a:pt x="2193141" y="543705"/>
                </a:cubicBezTo>
                <a:cubicBezTo>
                  <a:pt x="2209296" y="543705"/>
                  <a:pt x="2224231" y="540733"/>
                  <a:pt x="2237947" y="534790"/>
                </a:cubicBezTo>
                <a:cubicBezTo>
                  <a:pt x="2251663" y="528846"/>
                  <a:pt x="2263702" y="521150"/>
                  <a:pt x="2274066" y="511701"/>
                </a:cubicBezTo>
                <a:cubicBezTo>
                  <a:pt x="2284429" y="502252"/>
                  <a:pt x="2292811" y="492499"/>
                  <a:pt x="2299212" y="482440"/>
                </a:cubicBezTo>
                <a:lnTo>
                  <a:pt x="2291896" y="478783"/>
                </a:lnTo>
                <a:cubicBezTo>
                  <a:pt x="2280009" y="492803"/>
                  <a:pt x="2267970" y="502557"/>
                  <a:pt x="2255778" y="508043"/>
                </a:cubicBezTo>
                <a:cubicBezTo>
                  <a:pt x="2243586" y="513530"/>
                  <a:pt x="2233375" y="516273"/>
                  <a:pt x="2225145" y="516273"/>
                </a:cubicBezTo>
                <a:cubicBezTo>
                  <a:pt x="2214782" y="516273"/>
                  <a:pt x="2206324" y="513149"/>
                  <a:pt x="2199771" y="506900"/>
                </a:cubicBezTo>
                <a:cubicBezTo>
                  <a:pt x="2193217" y="500652"/>
                  <a:pt x="2189941" y="488993"/>
                  <a:pt x="2189941" y="471925"/>
                </a:cubicBezTo>
                <a:lnTo>
                  <a:pt x="2193905" y="439898"/>
                </a:lnTo>
                <a:lnTo>
                  <a:pt x="2219430" y="432605"/>
                </a:lnTo>
                <a:cubicBezTo>
                  <a:pt x="2233604" y="427729"/>
                  <a:pt x="2247472" y="421937"/>
                  <a:pt x="2261035" y="415232"/>
                </a:cubicBezTo>
                <a:cubicBezTo>
                  <a:pt x="2274599" y="408526"/>
                  <a:pt x="2286867" y="400906"/>
                  <a:pt x="2297840" y="392372"/>
                </a:cubicBezTo>
                <a:cubicBezTo>
                  <a:pt x="2308813" y="383837"/>
                  <a:pt x="2317576" y="374389"/>
                  <a:pt x="2324129" y="364025"/>
                </a:cubicBezTo>
                <a:cubicBezTo>
                  <a:pt x="2330682" y="353662"/>
                  <a:pt x="2333959" y="342537"/>
                  <a:pt x="2333959" y="330650"/>
                </a:cubicBezTo>
                <a:cubicBezTo>
                  <a:pt x="2333959" y="318458"/>
                  <a:pt x="2329387" y="309390"/>
                  <a:pt x="2320243" y="303446"/>
                </a:cubicBezTo>
                <a:cubicBezTo>
                  <a:pt x="2311099" y="297503"/>
                  <a:pt x="2299821" y="294531"/>
                  <a:pt x="2286410" y="294531"/>
                </a:cubicBezTo>
                <a:close/>
                <a:moveTo>
                  <a:pt x="1785471" y="294531"/>
                </a:moveTo>
                <a:cubicBezTo>
                  <a:pt x="1772365" y="294531"/>
                  <a:pt x="1759030" y="298493"/>
                  <a:pt x="1745466" y="306418"/>
                </a:cubicBezTo>
                <a:cubicBezTo>
                  <a:pt x="1731903" y="314343"/>
                  <a:pt x="1719101" y="325011"/>
                  <a:pt x="1707061" y="338422"/>
                </a:cubicBezTo>
                <a:cubicBezTo>
                  <a:pt x="1695022" y="351833"/>
                  <a:pt x="1684201" y="366921"/>
                  <a:pt x="1674600" y="383685"/>
                </a:cubicBezTo>
                <a:cubicBezTo>
                  <a:pt x="1664999" y="400449"/>
                  <a:pt x="1657379" y="417823"/>
                  <a:pt x="1651740" y="435806"/>
                </a:cubicBezTo>
                <a:cubicBezTo>
                  <a:pt x="1646101" y="453789"/>
                  <a:pt x="1643282" y="471010"/>
                  <a:pt x="1643282" y="487469"/>
                </a:cubicBezTo>
                <a:cubicBezTo>
                  <a:pt x="1643282" y="504843"/>
                  <a:pt x="1647549" y="518559"/>
                  <a:pt x="1656084" y="528617"/>
                </a:cubicBezTo>
                <a:cubicBezTo>
                  <a:pt x="1664618" y="538676"/>
                  <a:pt x="1677419" y="543705"/>
                  <a:pt x="1694488" y="543705"/>
                </a:cubicBezTo>
                <a:cubicBezTo>
                  <a:pt x="1705766" y="543705"/>
                  <a:pt x="1716586" y="540809"/>
                  <a:pt x="1726950" y="535018"/>
                </a:cubicBezTo>
                <a:cubicBezTo>
                  <a:pt x="1737313" y="529227"/>
                  <a:pt x="1747066" y="519626"/>
                  <a:pt x="1756210" y="506215"/>
                </a:cubicBezTo>
                <a:cubicBezTo>
                  <a:pt x="1760782" y="499509"/>
                  <a:pt x="1765164" y="491660"/>
                  <a:pt x="1769355" y="482669"/>
                </a:cubicBezTo>
                <a:lnTo>
                  <a:pt x="1771615" y="476943"/>
                </a:lnTo>
                <a:lnTo>
                  <a:pt x="1768841" y="488670"/>
                </a:lnTo>
                <a:cubicBezTo>
                  <a:pt x="1767812" y="494346"/>
                  <a:pt x="1767183" y="499661"/>
                  <a:pt x="1766955" y="504614"/>
                </a:cubicBezTo>
                <a:cubicBezTo>
                  <a:pt x="1766497" y="514520"/>
                  <a:pt x="1768555" y="522826"/>
                  <a:pt x="1773127" y="529532"/>
                </a:cubicBezTo>
                <a:cubicBezTo>
                  <a:pt x="1779832" y="538981"/>
                  <a:pt x="1791110" y="543705"/>
                  <a:pt x="1806960" y="543705"/>
                </a:cubicBezTo>
                <a:cubicBezTo>
                  <a:pt x="1814275" y="543705"/>
                  <a:pt x="1821742" y="542333"/>
                  <a:pt x="1829362" y="539590"/>
                </a:cubicBezTo>
                <a:cubicBezTo>
                  <a:pt x="1836982" y="536847"/>
                  <a:pt x="1844145" y="532123"/>
                  <a:pt x="1850851" y="525417"/>
                </a:cubicBezTo>
                <a:cubicBezTo>
                  <a:pt x="1857556" y="518711"/>
                  <a:pt x="1863043" y="509110"/>
                  <a:pt x="1867310" y="496613"/>
                </a:cubicBezTo>
                <a:lnTo>
                  <a:pt x="1878740" y="463238"/>
                </a:lnTo>
                <a:lnTo>
                  <a:pt x="1870053" y="463238"/>
                </a:lnTo>
                <a:lnTo>
                  <a:pt x="1861824" y="485183"/>
                </a:lnTo>
                <a:cubicBezTo>
                  <a:pt x="1856642" y="499814"/>
                  <a:pt x="1851613" y="509491"/>
                  <a:pt x="1846736" y="514216"/>
                </a:cubicBezTo>
                <a:cubicBezTo>
                  <a:pt x="1841859" y="518940"/>
                  <a:pt x="1837440" y="521302"/>
                  <a:pt x="1833477" y="521302"/>
                </a:cubicBezTo>
                <a:cubicBezTo>
                  <a:pt x="1830124" y="521302"/>
                  <a:pt x="1827762" y="520235"/>
                  <a:pt x="1826391" y="518102"/>
                </a:cubicBezTo>
                <a:cubicBezTo>
                  <a:pt x="1825019" y="515968"/>
                  <a:pt x="1824562" y="513149"/>
                  <a:pt x="1825019" y="509644"/>
                </a:cubicBezTo>
                <a:cubicBezTo>
                  <a:pt x="1825476" y="506138"/>
                  <a:pt x="1826162" y="502405"/>
                  <a:pt x="1827076" y="498442"/>
                </a:cubicBezTo>
                <a:lnTo>
                  <a:pt x="1886970" y="294531"/>
                </a:lnTo>
                <a:cubicBezTo>
                  <a:pt x="1877216" y="296665"/>
                  <a:pt x="1867005" y="298265"/>
                  <a:pt x="1856337" y="299332"/>
                </a:cubicBezTo>
                <a:cubicBezTo>
                  <a:pt x="1845669" y="300398"/>
                  <a:pt x="1833782" y="301084"/>
                  <a:pt x="1820676" y="301389"/>
                </a:cubicBezTo>
                <a:lnTo>
                  <a:pt x="1814111" y="324742"/>
                </a:lnTo>
                <a:lnTo>
                  <a:pt x="1814160" y="321620"/>
                </a:lnTo>
                <a:cubicBezTo>
                  <a:pt x="1813322" y="315448"/>
                  <a:pt x="1811532" y="310381"/>
                  <a:pt x="1808788" y="306418"/>
                </a:cubicBezTo>
                <a:cubicBezTo>
                  <a:pt x="1803302" y="298493"/>
                  <a:pt x="1795530" y="294531"/>
                  <a:pt x="1785471" y="294531"/>
                </a:cubicBezTo>
                <a:close/>
                <a:moveTo>
                  <a:pt x="1289257" y="294531"/>
                </a:moveTo>
                <a:cubicBezTo>
                  <a:pt x="1282246" y="294531"/>
                  <a:pt x="1274855" y="295826"/>
                  <a:pt x="1267083" y="298417"/>
                </a:cubicBezTo>
                <a:cubicBezTo>
                  <a:pt x="1259310" y="301008"/>
                  <a:pt x="1251995" y="305656"/>
                  <a:pt x="1245137" y="312362"/>
                </a:cubicBezTo>
                <a:cubicBezTo>
                  <a:pt x="1238279" y="319067"/>
                  <a:pt x="1232564" y="328821"/>
                  <a:pt x="1227992" y="341623"/>
                </a:cubicBezTo>
                <a:lnTo>
                  <a:pt x="1216562" y="374998"/>
                </a:lnTo>
                <a:lnTo>
                  <a:pt x="1225249" y="374998"/>
                </a:lnTo>
                <a:lnTo>
                  <a:pt x="1233478" y="353053"/>
                </a:lnTo>
                <a:cubicBezTo>
                  <a:pt x="1238965" y="337813"/>
                  <a:pt x="1244146" y="327983"/>
                  <a:pt x="1249023" y="323563"/>
                </a:cubicBezTo>
                <a:cubicBezTo>
                  <a:pt x="1253900" y="319144"/>
                  <a:pt x="1258320" y="316934"/>
                  <a:pt x="1262282" y="316934"/>
                </a:cubicBezTo>
                <a:cubicBezTo>
                  <a:pt x="1265940" y="316934"/>
                  <a:pt x="1268607" y="318534"/>
                  <a:pt x="1270283" y="321734"/>
                </a:cubicBezTo>
                <a:cubicBezTo>
                  <a:pt x="1271959" y="324935"/>
                  <a:pt x="1271274" y="330955"/>
                  <a:pt x="1268226" y="339794"/>
                </a:cubicBezTo>
                <a:lnTo>
                  <a:pt x="1223877" y="474668"/>
                </a:lnTo>
                <a:cubicBezTo>
                  <a:pt x="1219305" y="488993"/>
                  <a:pt x="1217400" y="501338"/>
                  <a:pt x="1218162" y="511701"/>
                </a:cubicBezTo>
                <a:cubicBezTo>
                  <a:pt x="1218924" y="522064"/>
                  <a:pt x="1222734" y="529989"/>
                  <a:pt x="1229592" y="535475"/>
                </a:cubicBezTo>
                <a:cubicBezTo>
                  <a:pt x="1236450" y="540962"/>
                  <a:pt x="1246280" y="543705"/>
                  <a:pt x="1259082" y="543705"/>
                </a:cubicBezTo>
                <a:cubicBezTo>
                  <a:pt x="1270664" y="543705"/>
                  <a:pt x="1281637" y="541190"/>
                  <a:pt x="1292000" y="536161"/>
                </a:cubicBezTo>
                <a:cubicBezTo>
                  <a:pt x="1302363" y="531132"/>
                  <a:pt x="1312498" y="522598"/>
                  <a:pt x="1322404" y="510558"/>
                </a:cubicBezTo>
                <a:cubicBezTo>
                  <a:pt x="1332310" y="498518"/>
                  <a:pt x="1342444" y="481602"/>
                  <a:pt x="1352808" y="459809"/>
                </a:cubicBezTo>
                <a:cubicBezTo>
                  <a:pt x="1355398" y="454360"/>
                  <a:pt x="1358018" y="448545"/>
                  <a:pt x="1360666" y="442364"/>
                </a:cubicBezTo>
                <a:lnTo>
                  <a:pt x="1364275" y="433533"/>
                </a:lnTo>
                <a:lnTo>
                  <a:pt x="1352350" y="479697"/>
                </a:lnTo>
                <a:cubicBezTo>
                  <a:pt x="1349912" y="490060"/>
                  <a:pt x="1348464" y="499280"/>
                  <a:pt x="1348007" y="507358"/>
                </a:cubicBezTo>
                <a:cubicBezTo>
                  <a:pt x="1347550" y="515435"/>
                  <a:pt x="1348845" y="522369"/>
                  <a:pt x="1351893" y="528160"/>
                </a:cubicBezTo>
                <a:cubicBezTo>
                  <a:pt x="1354941" y="533037"/>
                  <a:pt x="1359285" y="536847"/>
                  <a:pt x="1364923" y="539590"/>
                </a:cubicBezTo>
                <a:cubicBezTo>
                  <a:pt x="1370562" y="542333"/>
                  <a:pt x="1377496" y="543705"/>
                  <a:pt x="1385726" y="543705"/>
                </a:cubicBezTo>
                <a:cubicBezTo>
                  <a:pt x="1393956" y="543705"/>
                  <a:pt x="1401957" y="542257"/>
                  <a:pt x="1409729" y="539362"/>
                </a:cubicBezTo>
                <a:cubicBezTo>
                  <a:pt x="1417501" y="536466"/>
                  <a:pt x="1424664" y="531589"/>
                  <a:pt x="1431217" y="524731"/>
                </a:cubicBezTo>
                <a:cubicBezTo>
                  <a:pt x="1437771" y="517873"/>
                  <a:pt x="1443028" y="508501"/>
                  <a:pt x="1446991" y="496613"/>
                </a:cubicBezTo>
                <a:lnTo>
                  <a:pt x="1459335" y="461866"/>
                </a:lnTo>
                <a:lnTo>
                  <a:pt x="1450648" y="461866"/>
                </a:lnTo>
                <a:lnTo>
                  <a:pt x="1441961" y="485183"/>
                </a:lnTo>
                <a:cubicBezTo>
                  <a:pt x="1437390" y="498595"/>
                  <a:pt x="1432741" y="507967"/>
                  <a:pt x="1428017" y="513301"/>
                </a:cubicBezTo>
                <a:cubicBezTo>
                  <a:pt x="1423293" y="518635"/>
                  <a:pt x="1418187" y="521302"/>
                  <a:pt x="1412701" y="521302"/>
                </a:cubicBezTo>
                <a:cubicBezTo>
                  <a:pt x="1407824" y="521302"/>
                  <a:pt x="1405233" y="519397"/>
                  <a:pt x="1404928" y="515587"/>
                </a:cubicBezTo>
                <a:cubicBezTo>
                  <a:pt x="1404624" y="511777"/>
                  <a:pt x="1405538" y="506062"/>
                  <a:pt x="1407672" y="498442"/>
                </a:cubicBezTo>
                <a:lnTo>
                  <a:pt x="1464822" y="294531"/>
                </a:lnTo>
                <a:cubicBezTo>
                  <a:pt x="1455373" y="296665"/>
                  <a:pt x="1445086" y="298189"/>
                  <a:pt x="1433961" y="299103"/>
                </a:cubicBezTo>
                <a:cubicBezTo>
                  <a:pt x="1422835" y="300017"/>
                  <a:pt x="1411024" y="300627"/>
                  <a:pt x="1398528" y="300932"/>
                </a:cubicBezTo>
                <a:lnTo>
                  <a:pt x="1394652" y="315934"/>
                </a:lnTo>
                <a:lnTo>
                  <a:pt x="1377496" y="372712"/>
                </a:lnTo>
                <a:cubicBezTo>
                  <a:pt x="1370181" y="393439"/>
                  <a:pt x="1362561" y="412793"/>
                  <a:pt x="1354636" y="430777"/>
                </a:cubicBezTo>
                <a:cubicBezTo>
                  <a:pt x="1346712" y="448760"/>
                  <a:pt x="1338711" y="464457"/>
                  <a:pt x="1330633" y="477868"/>
                </a:cubicBezTo>
                <a:cubicBezTo>
                  <a:pt x="1322556" y="491279"/>
                  <a:pt x="1314860" y="501795"/>
                  <a:pt x="1307545" y="509415"/>
                </a:cubicBezTo>
                <a:cubicBezTo>
                  <a:pt x="1300230" y="517035"/>
                  <a:pt x="1293676" y="520845"/>
                  <a:pt x="1287885" y="520845"/>
                </a:cubicBezTo>
                <a:cubicBezTo>
                  <a:pt x="1278132" y="520845"/>
                  <a:pt x="1276608" y="510787"/>
                  <a:pt x="1283313" y="490670"/>
                </a:cubicBezTo>
                <a:lnTo>
                  <a:pt x="1324461" y="367226"/>
                </a:lnTo>
                <a:cubicBezTo>
                  <a:pt x="1329338" y="352291"/>
                  <a:pt x="1331472" y="339413"/>
                  <a:pt x="1330862" y="328592"/>
                </a:cubicBezTo>
                <a:cubicBezTo>
                  <a:pt x="1330252" y="317772"/>
                  <a:pt x="1326595" y="309390"/>
                  <a:pt x="1319889" y="303446"/>
                </a:cubicBezTo>
                <a:cubicBezTo>
                  <a:pt x="1313184" y="297503"/>
                  <a:pt x="1302973" y="294531"/>
                  <a:pt x="1289257" y="294531"/>
                </a:cubicBezTo>
                <a:close/>
                <a:moveTo>
                  <a:pt x="2113055" y="274414"/>
                </a:moveTo>
                <a:cubicBezTo>
                  <a:pt x="2101168" y="274414"/>
                  <a:pt x="2090119" y="278300"/>
                  <a:pt x="2079908" y="286073"/>
                </a:cubicBezTo>
                <a:cubicBezTo>
                  <a:pt x="2074803" y="289959"/>
                  <a:pt x="2070402" y="294360"/>
                  <a:pt x="2066706" y="299274"/>
                </a:cubicBezTo>
                <a:lnTo>
                  <a:pt x="2065661" y="301172"/>
                </a:lnTo>
                <a:lnTo>
                  <a:pt x="2057962" y="298017"/>
                </a:lnTo>
                <a:cubicBezTo>
                  <a:pt x="2049733" y="295998"/>
                  <a:pt x="2040665" y="294988"/>
                  <a:pt x="2030759" y="294988"/>
                </a:cubicBezTo>
                <a:cubicBezTo>
                  <a:pt x="2011862" y="294988"/>
                  <a:pt x="1995402" y="297884"/>
                  <a:pt x="1981381" y="303675"/>
                </a:cubicBezTo>
                <a:cubicBezTo>
                  <a:pt x="1967361" y="309466"/>
                  <a:pt x="1955702" y="317010"/>
                  <a:pt x="1946406" y="326306"/>
                </a:cubicBezTo>
                <a:cubicBezTo>
                  <a:pt x="1937109" y="335603"/>
                  <a:pt x="1930099" y="345661"/>
                  <a:pt x="1925374" y="356482"/>
                </a:cubicBezTo>
                <a:cubicBezTo>
                  <a:pt x="1920650" y="367302"/>
                  <a:pt x="1918288" y="377741"/>
                  <a:pt x="1918288" y="387800"/>
                </a:cubicBezTo>
                <a:cubicBezTo>
                  <a:pt x="1918288" y="405478"/>
                  <a:pt x="1924841" y="418432"/>
                  <a:pt x="1937947" y="426662"/>
                </a:cubicBezTo>
                <a:cubicBezTo>
                  <a:pt x="1951054" y="434891"/>
                  <a:pt x="1967361" y="439006"/>
                  <a:pt x="1986868" y="439006"/>
                </a:cubicBezTo>
                <a:lnTo>
                  <a:pt x="1993592" y="438281"/>
                </a:lnTo>
                <a:lnTo>
                  <a:pt x="1952121" y="457523"/>
                </a:lnTo>
                <a:cubicBezTo>
                  <a:pt x="1938100" y="464686"/>
                  <a:pt x="1927508" y="471772"/>
                  <a:pt x="1920345" y="478783"/>
                </a:cubicBezTo>
                <a:cubicBezTo>
                  <a:pt x="1913182" y="485793"/>
                  <a:pt x="1909601" y="493565"/>
                  <a:pt x="1909601" y="502100"/>
                </a:cubicBezTo>
                <a:cubicBezTo>
                  <a:pt x="1909601" y="509720"/>
                  <a:pt x="1912268" y="516044"/>
                  <a:pt x="1917602" y="521074"/>
                </a:cubicBezTo>
                <a:cubicBezTo>
                  <a:pt x="1922936" y="526103"/>
                  <a:pt x="1929413" y="529684"/>
                  <a:pt x="1937033" y="531818"/>
                </a:cubicBezTo>
                <a:lnTo>
                  <a:pt x="2001955" y="550563"/>
                </a:lnTo>
                <a:cubicBezTo>
                  <a:pt x="2009271" y="552697"/>
                  <a:pt x="2015062" y="554830"/>
                  <a:pt x="2019329" y="556964"/>
                </a:cubicBezTo>
                <a:cubicBezTo>
                  <a:pt x="2023596" y="559097"/>
                  <a:pt x="2025730" y="562907"/>
                  <a:pt x="2025730" y="568394"/>
                </a:cubicBezTo>
                <a:cubicBezTo>
                  <a:pt x="2025730" y="575099"/>
                  <a:pt x="2023292" y="581424"/>
                  <a:pt x="2018415" y="587368"/>
                </a:cubicBezTo>
                <a:cubicBezTo>
                  <a:pt x="2013538" y="593311"/>
                  <a:pt x="2007137" y="598493"/>
                  <a:pt x="1999212" y="602912"/>
                </a:cubicBezTo>
                <a:cubicBezTo>
                  <a:pt x="1991288" y="607332"/>
                  <a:pt x="1982677" y="610761"/>
                  <a:pt x="1973380" y="613199"/>
                </a:cubicBezTo>
                <a:cubicBezTo>
                  <a:pt x="1964084" y="615638"/>
                  <a:pt x="1955321" y="616857"/>
                  <a:pt x="1947091" y="616857"/>
                </a:cubicBezTo>
                <a:cubicBezTo>
                  <a:pt x="1936119" y="616857"/>
                  <a:pt x="1927356" y="614647"/>
                  <a:pt x="1920802" y="610228"/>
                </a:cubicBezTo>
                <a:cubicBezTo>
                  <a:pt x="1914249" y="605808"/>
                  <a:pt x="1910973" y="599331"/>
                  <a:pt x="1910973" y="590797"/>
                </a:cubicBezTo>
                <a:cubicBezTo>
                  <a:pt x="1910973" y="584701"/>
                  <a:pt x="1913106" y="578605"/>
                  <a:pt x="1917373" y="572509"/>
                </a:cubicBezTo>
                <a:cubicBezTo>
                  <a:pt x="1921641" y="566413"/>
                  <a:pt x="1928956" y="560469"/>
                  <a:pt x="1939319" y="554678"/>
                </a:cubicBezTo>
                <a:lnTo>
                  <a:pt x="1937490" y="547820"/>
                </a:lnTo>
                <a:cubicBezTo>
                  <a:pt x="1928041" y="548734"/>
                  <a:pt x="1918440" y="550334"/>
                  <a:pt x="1908687" y="552620"/>
                </a:cubicBezTo>
                <a:cubicBezTo>
                  <a:pt x="1898933" y="554906"/>
                  <a:pt x="1889941" y="557802"/>
                  <a:pt x="1881712" y="561307"/>
                </a:cubicBezTo>
                <a:cubicBezTo>
                  <a:pt x="1873482" y="564812"/>
                  <a:pt x="1866777" y="569003"/>
                  <a:pt x="1861595" y="573880"/>
                </a:cubicBezTo>
                <a:cubicBezTo>
                  <a:pt x="1856413" y="578757"/>
                  <a:pt x="1853823" y="584091"/>
                  <a:pt x="1853823" y="589882"/>
                </a:cubicBezTo>
                <a:cubicBezTo>
                  <a:pt x="1853823" y="596893"/>
                  <a:pt x="1857556" y="602989"/>
                  <a:pt x="1865024" y="608170"/>
                </a:cubicBezTo>
                <a:cubicBezTo>
                  <a:pt x="1872492" y="613352"/>
                  <a:pt x="1882474" y="617390"/>
                  <a:pt x="1894971" y="620286"/>
                </a:cubicBezTo>
                <a:cubicBezTo>
                  <a:pt x="1907467" y="623182"/>
                  <a:pt x="1921488" y="624629"/>
                  <a:pt x="1937033" y="624629"/>
                </a:cubicBezTo>
                <a:cubicBezTo>
                  <a:pt x="1955931" y="624629"/>
                  <a:pt x="1973685" y="622572"/>
                  <a:pt x="1990297" y="618457"/>
                </a:cubicBezTo>
                <a:cubicBezTo>
                  <a:pt x="2006908" y="614342"/>
                  <a:pt x="2021691" y="608551"/>
                  <a:pt x="2034645" y="601084"/>
                </a:cubicBezTo>
                <a:cubicBezTo>
                  <a:pt x="2047599" y="593616"/>
                  <a:pt x="2057734" y="585005"/>
                  <a:pt x="2065049" y="575252"/>
                </a:cubicBezTo>
                <a:cubicBezTo>
                  <a:pt x="2072364" y="565498"/>
                  <a:pt x="2076022" y="554983"/>
                  <a:pt x="2076022" y="543705"/>
                </a:cubicBezTo>
                <a:cubicBezTo>
                  <a:pt x="2076022" y="534256"/>
                  <a:pt x="2073507" y="526408"/>
                  <a:pt x="2068478" y="520159"/>
                </a:cubicBezTo>
                <a:cubicBezTo>
                  <a:pt x="2063449" y="513911"/>
                  <a:pt x="2056972" y="508729"/>
                  <a:pt x="2049047" y="504614"/>
                </a:cubicBezTo>
                <a:cubicBezTo>
                  <a:pt x="2041122" y="500500"/>
                  <a:pt x="2032740" y="497071"/>
                  <a:pt x="2023901" y="494327"/>
                </a:cubicBezTo>
                <a:lnTo>
                  <a:pt x="1985496" y="481526"/>
                </a:lnTo>
                <a:cubicBezTo>
                  <a:pt x="1978791" y="479392"/>
                  <a:pt x="1973685" y="477335"/>
                  <a:pt x="1970180" y="475354"/>
                </a:cubicBezTo>
                <a:cubicBezTo>
                  <a:pt x="1966675" y="473372"/>
                  <a:pt x="1964922" y="471010"/>
                  <a:pt x="1964922" y="468267"/>
                </a:cubicBezTo>
                <a:cubicBezTo>
                  <a:pt x="1964922" y="464914"/>
                  <a:pt x="1967361" y="461485"/>
                  <a:pt x="1972237" y="457980"/>
                </a:cubicBezTo>
                <a:cubicBezTo>
                  <a:pt x="1977114" y="454475"/>
                  <a:pt x="1983972" y="450512"/>
                  <a:pt x="1992811" y="446093"/>
                </a:cubicBezTo>
                <a:lnTo>
                  <a:pt x="2014550" y="436023"/>
                </a:lnTo>
                <a:lnTo>
                  <a:pt x="2019215" y="435520"/>
                </a:lnTo>
                <a:cubicBezTo>
                  <a:pt x="2029197" y="433196"/>
                  <a:pt x="2038379" y="429710"/>
                  <a:pt x="2046761" y="425062"/>
                </a:cubicBezTo>
                <a:cubicBezTo>
                  <a:pt x="2063525" y="415765"/>
                  <a:pt x="2076555" y="404030"/>
                  <a:pt x="2085852" y="389857"/>
                </a:cubicBezTo>
                <a:cubicBezTo>
                  <a:pt x="2095148" y="375684"/>
                  <a:pt x="2099796" y="361282"/>
                  <a:pt x="2099796" y="346652"/>
                </a:cubicBezTo>
                <a:cubicBezTo>
                  <a:pt x="2099796" y="328364"/>
                  <a:pt x="2093243" y="315181"/>
                  <a:pt x="2080137" y="307104"/>
                </a:cubicBezTo>
                <a:lnTo>
                  <a:pt x="2074690" y="304872"/>
                </a:lnTo>
                <a:lnTo>
                  <a:pt x="2081965" y="296131"/>
                </a:lnTo>
                <a:lnTo>
                  <a:pt x="2102680" y="284320"/>
                </a:lnTo>
                <a:lnTo>
                  <a:pt x="2099339" y="294874"/>
                </a:lnTo>
                <a:cubicBezTo>
                  <a:pt x="2098425" y="299674"/>
                  <a:pt x="2098272" y="303980"/>
                  <a:pt x="2098882" y="307790"/>
                </a:cubicBezTo>
                <a:cubicBezTo>
                  <a:pt x="2100101" y="315410"/>
                  <a:pt x="2102920" y="321049"/>
                  <a:pt x="2107340" y="324706"/>
                </a:cubicBezTo>
                <a:cubicBezTo>
                  <a:pt x="2111760" y="328364"/>
                  <a:pt x="2116408" y="330193"/>
                  <a:pt x="2121285" y="330193"/>
                </a:cubicBezTo>
                <a:cubicBezTo>
                  <a:pt x="2126466" y="330193"/>
                  <a:pt x="2131343" y="327907"/>
                  <a:pt x="2135915" y="323335"/>
                </a:cubicBezTo>
                <a:cubicBezTo>
                  <a:pt x="2140487" y="318763"/>
                  <a:pt x="2142773" y="312209"/>
                  <a:pt x="2142773" y="303675"/>
                </a:cubicBezTo>
                <a:cubicBezTo>
                  <a:pt x="2142773" y="294531"/>
                  <a:pt x="2140182" y="287368"/>
                  <a:pt x="2135001" y="282187"/>
                </a:cubicBezTo>
                <a:cubicBezTo>
                  <a:pt x="2129819" y="277005"/>
                  <a:pt x="2122504" y="274414"/>
                  <a:pt x="2113055" y="274414"/>
                </a:cubicBezTo>
                <a:close/>
                <a:moveTo>
                  <a:pt x="1635433" y="226408"/>
                </a:moveTo>
                <a:cubicBezTo>
                  <a:pt x="1625680" y="228542"/>
                  <a:pt x="1615469" y="230066"/>
                  <a:pt x="1604801" y="230980"/>
                </a:cubicBezTo>
                <a:cubicBezTo>
                  <a:pt x="1594133" y="231895"/>
                  <a:pt x="1582246" y="232504"/>
                  <a:pt x="1569139" y="232809"/>
                </a:cubicBezTo>
                <a:lnTo>
                  <a:pt x="1549526" y="300932"/>
                </a:lnTo>
                <a:lnTo>
                  <a:pt x="1507875" y="300932"/>
                </a:lnTo>
                <a:lnTo>
                  <a:pt x="1505589" y="310076"/>
                </a:lnTo>
                <a:lnTo>
                  <a:pt x="1546894" y="310076"/>
                </a:lnTo>
                <a:lnTo>
                  <a:pt x="1500559" y="471010"/>
                </a:lnTo>
                <a:cubicBezTo>
                  <a:pt x="1496902" y="484421"/>
                  <a:pt x="1495759" y="496690"/>
                  <a:pt x="1497130" y="507815"/>
                </a:cubicBezTo>
                <a:cubicBezTo>
                  <a:pt x="1498502" y="518940"/>
                  <a:pt x="1502998" y="527703"/>
                  <a:pt x="1510618" y="534104"/>
                </a:cubicBezTo>
                <a:cubicBezTo>
                  <a:pt x="1518238" y="540505"/>
                  <a:pt x="1529058" y="543705"/>
                  <a:pt x="1543079" y="543705"/>
                </a:cubicBezTo>
                <a:cubicBezTo>
                  <a:pt x="1559233" y="543705"/>
                  <a:pt x="1573178" y="539285"/>
                  <a:pt x="1584913" y="530446"/>
                </a:cubicBezTo>
                <a:cubicBezTo>
                  <a:pt x="1596648" y="521607"/>
                  <a:pt x="1605563" y="508043"/>
                  <a:pt x="1611659" y="489755"/>
                </a:cubicBezTo>
                <a:lnTo>
                  <a:pt x="1620803" y="463238"/>
                </a:lnTo>
                <a:lnTo>
                  <a:pt x="1612116" y="463238"/>
                </a:lnTo>
                <a:lnTo>
                  <a:pt x="1605258" y="481983"/>
                </a:lnTo>
                <a:cubicBezTo>
                  <a:pt x="1600381" y="495394"/>
                  <a:pt x="1594743" y="505300"/>
                  <a:pt x="1588342" y="511701"/>
                </a:cubicBezTo>
                <a:cubicBezTo>
                  <a:pt x="1581941" y="518102"/>
                  <a:pt x="1575540" y="521302"/>
                  <a:pt x="1569139" y="521302"/>
                </a:cubicBezTo>
                <a:cubicBezTo>
                  <a:pt x="1563958" y="521302"/>
                  <a:pt x="1560072" y="519473"/>
                  <a:pt x="1557481" y="515816"/>
                </a:cubicBezTo>
                <a:cubicBezTo>
                  <a:pt x="1554890" y="512158"/>
                  <a:pt x="1554661" y="506367"/>
                  <a:pt x="1556795" y="498442"/>
                </a:cubicBezTo>
                <a:lnTo>
                  <a:pt x="1611247" y="310076"/>
                </a:lnTo>
                <a:lnTo>
                  <a:pt x="1664237" y="310076"/>
                </a:lnTo>
                <a:lnTo>
                  <a:pt x="1665609" y="300932"/>
                </a:lnTo>
                <a:lnTo>
                  <a:pt x="1613890" y="300932"/>
                </a:lnTo>
                <a:close/>
                <a:moveTo>
                  <a:pt x="852326" y="213607"/>
                </a:moveTo>
                <a:lnTo>
                  <a:pt x="850040" y="222751"/>
                </a:lnTo>
                <a:cubicBezTo>
                  <a:pt x="860403" y="223055"/>
                  <a:pt x="867947" y="224198"/>
                  <a:pt x="872671" y="226180"/>
                </a:cubicBezTo>
                <a:cubicBezTo>
                  <a:pt x="877396" y="228161"/>
                  <a:pt x="880063" y="231818"/>
                  <a:pt x="880672" y="237152"/>
                </a:cubicBezTo>
                <a:cubicBezTo>
                  <a:pt x="881282" y="242486"/>
                  <a:pt x="880063" y="250792"/>
                  <a:pt x="877015" y="262070"/>
                </a:cubicBezTo>
                <a:lnTo>
                  <a:pt x="818950" y="478325"/>
                </a:lnTo>
                <a:cubicBezTo>
                  <a:pt x="816512" y="488079"/>
                  <a:pt x="813464" y="496613"/>
                  <a:pt x="809806" y="503929"/>
                </a:cubicBezTo>
                <a:cubicBezTo>
                  <a:pt x="806149" y="511244"/>
                  <a:pt x="801196" y="516959"/>
                  <a:pt x="794947" y="521074"/>
                </a:cubicBezTo>
                <a:cubicBezTo>
                  <a:pt x="788699" y="525188"/>
                  <a:pt x="780241" y="527551"/>
                  <a:pt x="769573" y="528160"/>
                </a:cubicBezTo>
                <a:lnTo>
                  <a:pt x="767287" y="537304"/>
                </a:lnTo>
                <a:cubicBezTo>
                  <a:pt x="772468" y="536695"/>
                  <a:pt x="779021" y="536314"/>
                  <a:pt x="786946" y="536161"/>
                </a:cubicBezTo>
                <a:cubicBezTo>
                  <a:pt x="794871" y="536009"/>
                  <a:pt x="802796" y="535933"/>
                  <a:pt x="810721" y="535933"/>
                </a:cubicBezTo>
                <a:cubicBezTo>
                  <a:pt x="815902" y="535933"/>
                  <a:pt x="821770" y="536009"/>
                  <a:pt x="828323" y="536161"/>
                </a:cubicBezTo>
                <a:cubicBezTo>
                  <a:pt x="834876" y="536314"/>
                  <a:pt x="841201" y="536466"/>
                  <a:pt x="847297" y="536618"/>
                </a:cubicBezTo>
                <a:cubicBezTo>
                  <a:pt x="853393" y="536771"/>
                  <a:pt x="858270" y="536999"/>
                  <a:pt x="861927" y="537304"/>
                </a:cubicBezTo>
                <a:lnTo>
                  <a:pt x="863756" y="528160"/>
                </a:lnTo>
                <a:cubicBezTo>
                  <a:pt x="850040" y="527551"/>
                  <a:pt x="840363" y="525188"/>
                  <a:pt x="834724" y="521074"/>
                </a:cubicBezTo>
                <a:cubicBezTo>
                  <a:pt x="829085" y="516959"/>
                  <a:pt x="826189" y="511244"/>
                  <a:pt x="826037" y="503929"/>
                </a:cubicBezTo>
                <a:cubicBezTo>
                  <a:pt x="825884" y="496613"/>
                  <a:pt x="827028" y="488079"/>
                  <a:pt x="829466" y="478325"/>
                </a:cubicBezTo>
                <a:lnTo>
                  <a:pt x="887073" y="258869"/>
                </a:lnTo>
                <a:lnTo>
                  <a:pt x="924106" y="539590"/>
                </a:lnTo>
                <a:lnTo>
                  <a:pt x="934165" y="539590"/>
                </a:lnTo>
                <a:lnTo>
                  <a:pt x="1123903" y="242410"/>
                </a:lnTo>
                <a:lnTo>
                  <a:pt x="1057609" y="488841"/>
                </a:lnTo>
                <a:cubicBezTo>
                  <a:pt x="1054866" y="499814"/>
                  <a:pt x="1051818" y="508043"/>
                  <a:pt x="1048465" y="513530"/>
                </a:cubicBezTo>
                <a:cubicBezTo>
                  <a:pt x="1045112" y="519016"/>
                  <a:pt x="1040616" y="522674"/>
                  <a:pt x="1034977" y="524503"/>
                </a:cubicBezTo>
                <a:cubicBezTo>
                  <a:pt x="1029339" y="526331"/>
                  <a:pt x="1021185" y="527551"/>
                  <a:pt x="1010517" y="528160"/>
                </a:cubicBezTo>
                <a:lnTo>
                  <a:pt x="1008688" y="537304"/>
                </a:lnTo>
                <a:cubicBezTo>
                  <a:pt x="1016308" y="536695"/>
                  <a:pt x="1026748" y="536314"/>
                  <a:pt x="1040006" y="536161"/>
                </a:cubicBezTo>
                <a:cubicBezTo>
                  <a:pt x="1053265" y="536009"/>
                  <a:pt x="1067210" y="535933"/>
                  <a:pt x="1081840" y="535933"/>
                </a:cubicBezTo>
                <a:cubicBezTo>
                  <a:pt x="1095556" y="535933"/>
                  <a:pt x="1108739" y="536009"/>
                  <a:pt x="1121388" y="536161"/>
                </a:cubicBezTo>
                <a:cubicBezTo>
                  <a:pt x="1134037" y="536314"/>
                  <a:pt x="1145239" y="536695"/>
                  <a:pt x="1154992" y="537304"/>
                </a:cubicBezTo>
                <a:lnTo>
                  <a:pt x="1156821" y="528160"/>
                </a:lnTo>
                <a:cubicBezTo>
                  <a:pt x="1146763" y="527551"/>
                  <a:pt x="1139295" y="526331"/>
                  <a:pt x="1134418" y="524503"/>
                </a:cubicBezTo>
                <a:cubicBezTo>
                  <a:pt x="1129542" y="522674"/>
                  <a:pt x="1126875" y="519016"/>
                  <a:pt x="1126417" y="513530"/>
                </a:cubicBezTo>
                <a:cubicBezTo>
                  <a:pt x="1125960" y="508043"/>
                  <a:pt x="1127103" y="499814"/>
                  <a:pt x="1129846" y="488841"/>
                </a:cubicBezTo>
                <a:lnTo>
                  <a:pt x="1190197" y="262070"/>
                </a:lnTo>
                <a:cubicBezTo>
                  <a:pt x="1193245" y="250792"/>
                  <a:pt x="1196369" y="242486"/>
                  <a:pt x="1199569" y="237152"/>
                </a:cubicBezTo>
                <a:cubicBezTo>
                  <a:pt x="1202770" y="231818"/>
                  <a:pt x="1207266" y="228161"/>
                  <a:pt x="1213057" y="226180"/>
                </a:cubicBezTo>
                <a:cubicBezTo>
                  <a:pt x="1218848" y="224198"/>
                  <a:pt x="1226925" y="223055"/>
                  <a:pt x="1237288" y="222751"/>
                </a:cubicBezTo>
                <a:lnTo>
                  <a:pt x="1239574" y="213607"/>
                </a:lnTo>
                <a:cubicBezTo>
                  <a:pt x="1229821" y="213911"/>
                  <a:pt x="1218543" y="214216"/>
                  <a:pt x="1205742" y="214521"/>
                </a:cubicBezTo>
                <a:cubicBezTo>
                  <a:pt x="1192940" y="214826"/>
                  <a:pt x="1179681" y="214978"/>
                  <a:pt x="1165965" y="214978"/>
                </a:cubicBezTo>
                <a:lnTo>
                  <a:pt x="1130304" y="214978"/>
                </a:lnTo>
                <a:lnTo>
                  <a:pt x="982171" y="447236"/>
                </a:lnTo>
                <a:lnTo>
                  <a:pt x="956110" y="213607"/>
                </a:lnTo>
                <a:cubicBezTo>
                  <a:pt x="950624" y="213911"/>
                  <a:pt x="944223" y="214216"/>
                  <a:pt x="936908" y="214521"/>
                </a:cubicBezTo>
                <a:cubicBezTo>
                  <a:pt x="929593" y="214826"/>
                  <a:pt x="922277" y="214978"/>
                  <a:pt x="914962" y="214978"/>
                </a:cubicBezTo>
                <a:cubicBezTo>
                  <a:pt x="902465" y="214978"/>
                  <a:pt x="890655" y="214826"/>
                  <a:pt x="879529" y="214521"/>
                </a:cubicBezTo>
                <a:cubicBezTo>
                  <a:pt x="868404" y="214216"/>
                  <a:pt x="859336" y="213911"/>
                  <a:pt x="852326" y="213607"/>
                </a:cubicBezTo>
                <a:close/>
                <a:moveTo>
                  <a:pt x="406400" y="0"/>
                </a:moveTo>
                <a:lnTo>
                  <a:pt x="3336649" y="0"/>
                </a:lnTo>
                <a:cubicBezTo>
                  <a:pt x="3561098" y="0"/>
                  <a:pt x="3743049" y="181951"/>
                  <a:pt x="3743049" y="406400"/>
                </a:cubicBezTo>
                <a:cubicBezTo>
                  <a:pt x="3743049" y="630849"/>
                  <a:pt x="3561098" y="812800"/>
                  <a:pt x="3336649" y="812800"/>
                </a:cubicBezTo>
                <a:lnTo>
                  <a:pt x="406400" y="812800"/>
                </a:lnTo>
                <a:cubicBezTo>
                  <a:pt x="181951" y="812800"/>
                  <a:pt x="0" y="630849"/>
                  <a:pt x="0" y="406400"/>
                </a:cubicBezTo>
                <a:cubicBezTo>
                  <a:pt x="0" y="181951"/>
                  <a:pt x="181951" y="0"/>
                  <a:pt x="406400" y="0"/>
                </a:cubicBezTo>
                <a:close/>
              </a:path>
            </a:pathLst>
          </a:cu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Diagonal Corners Rounded 2">
            <a:extLst>
              <a:ext uri="{FF2B5EF4-FFF2-40B4-BE49-F238E27FC236}">
                <a16:creationId xmlns:a16="http://schemas.microsoft.com/office/drawing/2014/main" id="{90352A50-4026-4B84-B0EB-099F27BDFC01}"/>
              </a:ext>
            </a:extLst>
          </p:cNvPr>
          <p:cNvSpPr/>
          <p:nvPr/>
        </p:nvSpPr>
        <p:spPr>
          <a:xfrm>
            <a:off x="1567542" y="2803501"/>
            <a:ext cx="9216571" cy="1826558"/>
          </a:xfrm>
          <a:prstGeom prst="round2DiagRect">
            <a:avLst>
              <a:gd name="adj1" fmla="val 0"/>
              <a:gd name="adj2" fmla="val 39583"/>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707140C-729E-43E3-A162-C94718064207}"/>
              </a:ext>
            </a:extLst>
          </p:cNvPr>
          <p:cNvSpPr txBox="1"/>
          <p:nvPr/>
        </p:nvSpPr>
        <p:spPr>
          <a:xfrm>
            <a:off x="2119086" y="2900940"/>
            <a:ext cx="7953828" cy="1631216"/>
          </a:xfrm>
          <a:prstGeom prst="rect">
            <a:avLst/>
          </a:prstGeom>
          <a:noFill/>
        </p:spPr>
        <p:txBody>
          <a:bodyPr wrap="square">
            <a:spAutoFit/>
          </a:bodyPr>
          <a:lstStyle/>
          <a:p>
            <a:pPr marL="0" marR="0" indent="457200" algn="just">
              <a:spcBef>
                <a:spcPts val="0"/>
              </a:spcBef>
              <a:spcAft>
                <a:spcPts val="800"/>
              </a:spcAft>
            </a:pPr>
            <a:r>
              <a:rPr lang="en-PH" sz="2000" dirty="0">
                <a:solidFill>
                  <a:schemeClr val="tx1">
                    <a:lumMod val="85000"/>
                    <a:lumOff val="15000"/>
                  </a:schemeClr>
                </a:solidFill>
                <a:effectLst/>
                <a:latin typeface="Raleway" panose="020B0503030101060003" pitchFamily="34" charset="0"/>
                <a:ea typeface="Arial" panose="020B0604020202020204" pitchFamily="34" charset="0"/>
              </a:rPr>
              <a:t>Mutagens are substances that change DNA and can cause cancer. Permanent changes in the DNA sequence are caused by an organism's capacity to repair the damage. Radioactive substances, x-rays, UV light, and some chemicals or medications are examples of mutagens.</a:t>
            </a:r>
            <a:endParaRPr lang="en-US" dirty="0">
              <a:solidFill>
                <a:schemeClr val="tx1">
                  <a:lumMod val="85000"/>
                  <a:lumOff val="15000"/>
                </a:schemeClr>
              </a:solidFill>
              <a:effectLst/>
              <a:latin typeface="Raleway" panose="020B0503030101060003" pitchFamily="34" charset="0"/>
              <a:ea typeface="Calibri" panose="020F0502020204030204" pitchFamily="34" charset="0"/>
            </a:endParaRPr>
          </a:p>
        </p:txBody>
      </p:sp>
      <p:pic>
        <p:nvPicPr>
          <p:cNvPr id="6" name="Picture 5">
            <a:extLst>
              <a:ext uri="{FF2B5EF4-FFF2-40B4-BE49-F238E27FC236}">
                <a16:creationId xmlns:a16="http://schemas.microsoft.com/office/drawing/2014/main" id="{6C2D5764-1ACD-45B3-8F27-B0D1391749C2}"/>
              </a:ext>
            </a:extLst>
          </p:cNvPr>
          <p:cNvPicPr>
            <a:picLocks noChangeAspect="1"/>
          </p:cNvPicPr>
          <p:nvPr/>
        </p:nvPicPr>
        <p:blipFill rotWithShape="1">
          <a:blip r:embed="rId7">
            <a:extLst>
              <a:ext uri="{28A0092B-C50C-407E-A947-70E740481C1C}">
                <a14:useLocalDpi xmlns:a14="http://schemas.microsoft.com/office/drawing/2010/main" val="0"/>
              </a:ext>
            </a:extLst>
          </a:blip>
          <a:srcRect t="1" r="66657" b="46694"/>
          <a:stretch/>
        </p:blipFill>
        <p:spPr>
          <a:xfrm>
            <a:off x="3216857" y="4526545"/>
            <a:ext cx="1352426" cy="2094032"/>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E414BBB-C896-4F7E-8198-E7A313D28E3A}"/>
              </a:ext>
            </a:extLst>
          </p:cNvPr>
          <p:cNvPicPr>
            <a:picLocks noChangeAspect="1"/>
          </p:cNvPicPr>
          <p:nvPr/>
        </p:nvPicPr>
        <p:blipFill rotWithShape="1">
          <a:blip r:embed="rId7">
            <a:extLst>
              <a:ext uri="{28A0092B-C50C-407E-A947-70E740481C1C}">
                <a14:useLocalDpi xmlns:a14="http://schemas.microsoft.com/office/drawing/2010/main" val="0"/>
              </a:ext>
            </a:extLst>
          </a:blip>
          <a:srcRect l="33328" t="29840" r="33328" b="27497"/>
          <a:stretch/>
        </p:blipFill>
        <p:spPr>
          <a:xfrm>
            <a:off x="4897136" y="4790444"/>
            <a:ext cx="1473896" cy="1834379"/>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48A2C72-F3CD-40C3-B4A8-982B78E74530}"/>
              </a:ext>
            </a:extLst>
          </p:cNvPr>
          <p:cNvPicPr>
            <a:picLocks noChangeAspect="1"/>
          </p:cNvPicPr>
          <p:nvPr/>
        </p:nvPicPr>
        <p:blipFill rotWithShape="1">
          <a:blip r:embed="rId7">
            <a:extLst>
              <a:ext uri="{28A0092B-C50C-407E-A947-70E740481C1C}">
                <a14:useLocalDpi xmlns:a14="http://schemas.microsoft.com/office/drawing/2010/main" val="0"/>
              </a:ext>
            </a:extLst>
          </a:blip>
          <a:srcRect l="67073" t="6674" r="-417" b="45602"/>
          <a:stretch/>
        </p:blipFill>
        <p:spPr>
          <a:xfrm>
            <a:off x="6698885" y="4806760"/>
            <a:ext cx="1317607" cy="183438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581FB705-F199-4443-B112-BAAA3CA2418A}"/>
              </a:ext>
            </a:extLst>
          </p:cNvPr>
          <p:cNvPicPr>
            <a:picLocks noChangeAspect="1"/>
          </p:cNvPicPr>
          <p:nvPr/>
        </p:nvPicPr>
        <p:blipFill rotWithShape="1">
          <a:blip r:embed="rId7">
            <a:extLst>
              <a:ext uri="{28A0092B-C50C-407E-A947-70E740481C1C}">
                <a14:useLocalDpi xmlns:a14="http://schemas.microsoft.com/office/drawing/2010/main" val="0"/>
              </a:ext>
            </a:extLst>
          </a:blip>
          <a:srcRect l="1096" t="54947" r="66725" b="1223"/>
          <a:stretch/>
        </p:blipFill>
        <p:spPr>
          <a:xfrm>
            <a:off x="8300804" y="4802513"/>
            <a:ext cx="1363135" cy="1805995"/>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4B58F8B6-D373-4498-B75A-37C2AF9A9E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77877367"/>
      </p:ext>
    </p:extLst>
  </p:cSld>
  <p:clrMapOvr>
    <a:masterClrMapping/>
  </p:clrMapOvr>
  <mc:AlternateContent xmlns:mc="http://schemas.openxmlformats.org/markup-compatibility/2006">
    <mc:Choice xmlns:p14="http://schemas.microsoft.com/office/powerpoint/2010/main" Requires="p14">
      <p:transition spd="slow" p14:dur="2000" advTm="9368"/>
    </mc:Choice>
    <mc:Fallback>
      <p:transition spd="slow" advTm="9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grpId="1" nodeType="clickEffect">
                                  <p:stCondLst>
                                    <p:cond delay="0"/>
                                  </p:stCondLst>
                                  <p:childTnLst>
                                    <p:animEffect transition="out" filter="wipe(down)">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22" presetClass="exit" presetSubtype="4" fill="hold" grpId="1" nodeType="withEffect">
                                  <p:stCondLst>
                                    <p:cond delay="0"/>
                                  </p:stCondLst>
                                  <p:childTnLst>
                                    <p:animEffect transition="out" filter="wipe(down)">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par>
                                <p:cTn id="44" presetID="22" presetClass="exit" presetSubtype="4" fill="hold" grpId="1" nodeType="withEffect">
                                  <p:stCondLst>
                                    <p:cond delay="0"/>
                                  </p:stCondLst>
                                  <p:childTnLst>
                                    <p:animEffect transition="out" filter="wipe(down)">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22" presetClass="exit" presetSubtype="4" fill="hold" nodeType="withEffect">
                                  <p:stCondLst>
                                    <p:cond delay="0"/>
                                  </p:stCondLst>
                                  <p:childTnLst>
                                    <p:animEffect transition="out" filter="wipe(down)">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22" presetClass="exit" presetSubtype="4" fill="hold" nodeType="withEffect">
                                  <p:stCondLst>
                                    <p:cond delay="0"/>
                                  </p:stCondLst>
                                  <p:childTnLst>
                                    <p:animEffect transition="out" filter="wipe(down)">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22" presetClass="exit" presetSubtype="4" fill="hold" nodeType="withEffect">
                                  <p:stCondLst>
                                    <p:cond delay="0"/>
                                  </p:stCondLst>
                                  <p:childTnLst>
                                    <p:animEffect transition="out" filter="wipe(down)">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2"/>
                </p:tgtEl>
              </p:cMediaNode>
            </p:audio>
          </p:childTnLst>
        </p:cTn>
      </p:par>
    </p:tnLst>
    <p:bldLst>
      <p:bldP spid="10" grpId="0" animBg="1"/>
      <p:bldP spid="10" grpId="1" animBg="1"/>
      <p:bldP spid="3" grpId="0" animBg="1"/>
      <p:bldP spid="3" grpId="1" animBg="1"/>
      <p:bldP spid="13" grpId="0"/>
      <p:bldP spid="1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D09B6A-6F02-418B-9727-02763A829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24DB2002-A958-4E66-B4FB-66D712B846A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Diagonal Corners Rounded 24">
            <a:extLst>
              <a:ext uri="{FF2B5EF4-FFF2-40B4-BE49-F238E27FC236}">
                <a16:creationId xmlns:a16="http://schemas.microsoft.com/office/drawing/2014/main" id="{DDB9F17C-9FD2-4FE5-86F8-0ADF58030452}"/>
              </a:ext>
            </a:extLst>
          </p:cNvPr>
          <p:cNvSpPr/>
          <p:nvPr/>
        </p:nvSpPr>
        <p:spPr>
          <a:xfrm>
            <a:off x="1567542" y="2803501"/>
            <a:ext cx="9216571" cy="1569660"/>
          </a:xfrm>
          <a:prstGeom prst="round2DiagRect">
            <a:avLst>
              <a:gd name="adj1" fmla="val 0"/>
              <a:gd name="adj2" fmla="val 39583"/>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9C988E3F-6895-41A9-91FB-C54F90583E80}"/>
              </a:ext>
            </a:extLst>
          </p:cNvPr>
          <p:cNvSpPr txBox="1"/>
          <p:nvPr/>
        </p:nvSpPr>
        <p:spPr>
          <a:xfrm>
            <a:off x="2119086" y="2900940"/>
            <a:ext cx="7953828" cy="1200329"/>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It is a DNA or RNA mutation in which a single nucleotide base is deleted, inserted, or changed. Substitution mutation can exist as a result of this. Substitution mutation can have three forms. These are </a:t>
            </a:r>
            <a:r>
              <a:rPr lang="en-US" b="1" i="1" dirty="0">
                <a:solidFill>
                  <a:schemeClr val="tx1">
                    <a:lumMod val="85000"/>
                    <a:lumOff val="15000"/>
                  </a:schemeClr>
                </a:solidFill>
                <a:latin typeface="Raleway" panose="020B0503030101060003" pitchFamily="34" charset="0"/>
                <a:ea typeface="Arial" panose="020B0604020202020204" pitchFamily="34" charset="0"/>
              </a:rPr>
              <a:t>nonsense</a:t>
            </a:r>
            <a:r>
              <a:rPr lang="en-US" dirty="0">
                <a:solidFill>
                  <a:schemeClr val="tx1">
                    <a:lumMod val="85000"/>
                    <a:lumOff val="15000"/>
                  </a:schemeClr>
                </a:solidFill>
                <a:latin typeface="Raleway" panose="020B0503030101060003" pitchFamily="34" charset="0"/>
                <a:ea typeface="Arial" panose="020B0604020202020204" pitchFamily="34" charset="0"/>
              </a:rPr>
              <a:t>, </a:t>
            </a:r>
            <a:r>
              <a:rPr lang="en-US" b="1" i="1" dirty="0">
                <a:solidFill>
                  <a:schemeClr val="tx1">
                    <a:lumMod val="85000"/>
                    <a:lumOff val="15000"/>
                  </a:schemeClr>
                </a:solidFill>
                <a:latin typeface="Raleway" panose="020B0503030101060003" pitchFamily="34" charset="0"/>
                <a:ea typeface="Arial" panose="020B0604020202020204" pitchFamily="34" charset="0"/>
              </a:rPr>
              <a:t>missense</a:t>
            </a:r>
            <a:r>
              <a:rPr lang="en-US" dirty="0">
                <a:solidFill>
                  <a:schemeClr val="tx1">
                    <a:lumMod val="85000"/>
                    <a:lumOff val="15000"/>
                  </a:schemeClr>
                </a:solidFill>
                <a:latin typeface="Raleway" panose="020B0503030101060003" pitchFamily="34" charset="0"/>
                <a:ea typeface="Arial" panose="020B0604020202020204" pitchFamily="34" charset="0"/>
              </a:rPr>
              <a:t>, and </a:t>
            </a:r>
            <a:r>
              <a:rPr lang="en-US" b="1" i="1" dirty="0">
                <a:solidFill>
                  <a:schemeClr val="tx1">
                    <a:lumMod val="85000"/>
                    <a:lumOff val="15000"/>
                  </a:schemeClr>
                </a:solidFill>
                <a:latin typeface="Raleway" panose="020B0503030101060003" pitchFamily="34" charset="0"/>
                <a:ea typeface="Arial" panose="020B0604020202020204" pitchFamily="34" charset="0"/>
              </a:rPr>
              <a:t>silent mutation</a:t>
            </a:r>
            <a:r>
              <a:rPr lang="en-US" dirty="0">
                <a:solidFill>
                  <a:schemeClr val="tx1">
                    <a:lumMod val="85000"/>
                    <a:lumOff val="15000"/>
                  </a:schemeClr>
                </a:solidFill>
                <a:latin typeface="Raleway" panose="020B0503030101060003" pitchFamily="34" charset="0"/>
                <a:ea typeface="Arial" panose="020B0604020202020204" pitchFamily="34" charset="0"/>
              </a:rPr>
              <a:t>. </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nvGrpSpPr>
          <p:cNvPr id="28" name="Group 27">
            <a:extLst>
              <a:ext uri="{FF2B5EF4-FFF2-40B4-BE49-F238E27FC236}">
                <a16:creationId xmlns:a16="http://schemas.microsoft.com/office/drawing/2014/main" id="{C6A7053C-E063-463C-AA0C-14990DF4D385}"/>
              </a:ext>
            </a:extLst>
          </p:cNvPr>
          <p:cNvGrpSpPr/>
          <p:nvPr/>
        </p:nvGrpSpPr>
        <p:grpSpPr>
          <a:xfrm>
            <a:off x="5471887" y="3912295"/>
            <a:ext cx="5152572" cy="2792083"/>
            <a:chOff x="0" y="0"/>
            <a:chExt cx="5274310" cy="3073400"/>
          </a:xfrm>
        </p:grpSpPr>
        <p:pic>
          <p:nvPicPr>
            <p:cNvPr id="29" name="Picture 28">
              <a:extLst>
                <a:ext uri="{FF2B5EF4-FFF2-40B4-BE49-F238E27FC236}">
                  <a16:creationId xmlns:a16="http://schemas.microsoft.com/office/drawing/2014/main" id="{94284895-F3E7-4398-B53F-68244B755E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5274310" cy="3073400"/>
            </a:xfrm>
            <a:prstGeom prst="rect">
              <a:avLst/>
            </a:prstGeom>
            <a:ln>
              <a:noFill/>
            </a:ln>
            <a:effectLst>
              <a:outerShdw blurRad="292100" dist="139700" dir="2700000" algn="tl" rotWithShape="0">
                <a:srgbClr val="333333">
                  <a:alpha val="65000"/>
                </a:srgbClr>
              </a:outerShdw>
            </a:effectLst>
          </p:spPr>
        </p:pic>
        <p:sp>
          <p:nvSpPr>
            <p:cNvPr id="30" name="Rectangle 29">
              <a:extLst>
                <a:ext uri="{FF2B5EF4-FFF2-40B4-BE49-F238E27FC236}">
                  <a16:creationId xmlns:a16="http://schemas.microsoft.com/office/drawing/2014/main" id="{0DCA6B3D-560D-4F04-BA1A-EA55BE6B67EC}"/>
                </a:ext>
              </a:extLst>
            </p:cNvPr>
            <p:cNvSpPr/>
            <p:nvPr/>
          </p:nvSpPr>
          <p:spPr>
            <a:xfrm>
              <a:off x="4339087" y="60385"/>
              <a:ext cx="845388" cy="332509"/>
            </a:xfrm>
            <a:prstGeom prst="rect">
              <a:avLst/>
            </a:prstGeom>
            <a:solidFill>
              <a:sysClr val="window" lastClr="FFFFFF"/>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mbria"/>
                <a:ea typeface="+mn-ea"/>
                <a:cs typeface="+mn-cs"/>
              </a:endParaRPr>
            </a:p>
          </p:txBody>
        </p:sp>
      </p:grpSp>
      <p:pic>
        <p:nvPicPr>
          <p:cNvPr id="2" name="Audio 1">
            <a:hlinkClick r:id="" action="ppaction://media"/>
            <a:extLst>
              <a:ext uri="{FF2B5EF4-FFF2-40B4-BE49-F238E27FC236}">
                <a16:creationId xmlns:a16="http://schemas.microsoft.com/office/drawing/2014/main" id="{C8E914E5-FF6E-45F6-AB38-5BFD49C4262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69246676"/>
      </p:ext>
    </p:extLst>
  </p:cSld>
  <p:clrMapOvr>
    <a:masterClrMapping/>
  </p:clrMapOvr>
  <mc:AlternateContent xmlns:mc="http://schemas.openxmlformats.org/markup-compatibility/2006">
    <mc:Choice xmlns:p14="http://schemas.microsoft.com/office/powerpoint/2010/main" Requires="p14">
      <p:transition spd="slow" p14:dur="2000" advTm="8135"/>
    </mc:Choice>
    <mc:Fallback>
      <p:transition spd="slow" advTm="8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par>
                                <p:cTn id="33" presetID="22" presetClass="exit" presetSubtype="4" fill="hold" nodeType="withEffect">
                                  <p:stCondLst>
                                    <p:cond delay="0"/>
                                  </p:stCondLst>
                                  <p:childTnLst>
                                    <p:animEffect transition="out" filter="wipe(down)">
                                      <p:cBhvr>
                                        <p:cTn id="34" dur="500"/>
                                        <p:tgtEl>
                                          <p:spTgt spid="28"/>
                                        </p:tgtEl>
                                      </p:cBhvr>
                                    </p:animEffect>
                                    <p:set>
                                      <p:cBhvr>
                                        <p:cTn id="35"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2"/>
                </p:tgtEl>
              </p:cMediaNode>
            </p:audio>
          </p:childTnLst>
        </p:cTn>
      </p:par>
    </p:tnLst>
    <p:bldLst>
      <p:bldP spid="23" grpId="0" animBg="1"/>
      <p:bldP spid="25" grpId="0" animBg="1"/>
      <p:bldP spid="25" grpId="1" animBg="1"/>
      <p:bldP spid="26" grpId="0"/>
      <p:bldP spid="2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9578C3-B95B-4057-BD08-735E67FF88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78BA558-4D55-48A6-81F4-78D1D44C5F96}"/>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1.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Nonsense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E3CF1064-7A63-426A-8F39-4C8173525830}"/>
              </a:ext>
            </a:extLst>
          </p:cNvPr>
          <p:cNvSpPr/>
          <p:nvPr/>
        </p:nvSpPr>
        <p:spPr>
          <a:xfrm>
            <a:off x="2082800" y="3405948"/>
            <a:ext cx="9122229" cy="2739298"/>
          </a:xfrm>
          <a:prstGeom prst="round2DiagRect">
            <a:avLst>
              <a:gd name="adj1" fmla="val 0"/>
              <a:gd name="adj2" fmla="val 26866"/>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4924788-DDDB-414B-ABF9-7B5838175CC9}"/>
              </a:ext>
            </a:extLst>
          </p:cNvPr>
          <p:cNvSpPr txBox="1"/>
          <p:nvPr/>
        </p:nvSpPr>
        <p:spPr>
          <a:xfrm>
            <a:off x="2605315" y="3556761"/>
            <a:ext cx="7953828" cy="2308324"/>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Due to the replacement of one nitrogenous nucleotide, nonsense mutation leads to the development of a stop codon. Stop codons are nitrogenous nucleotides that halt the translation step of protein synthesis. In DNA, they are ATC, ATT, or ACT, while in mRNA, they are UAG, UAA, or UGA. They are frequently found near the end of the nucleotide base sequence of messenger RNA. When a substitution mutation leads it to emerge in a different location, the translation process to amino acid is abruptly stopped and the right protein is not produced.</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93977F67-EC3B-4C1B-981B-FE7A96FD84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26743452"/>
      </p:ext>
    </p:extLst>
  </p:cSld>
  <p:clrMapOvr>
    <a:masterClrMapping/>
  </p:clrMapOvr>
  <mc:AlternateContent xmlns:mc="http://schemas.openxmlformats.org/markup-compatibility/2006">
    <mc:Choice xmlns:p14="http://schemas.microsoft.com/office/powerpoint/2010/main" Requires="p14">
      <p:transition spd="slow" p14:dur="2000" advTm="5322"/>
    </mc:Choice>
    <mc:Fallback>
      <p:transition spd="slow" advTm="5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2" grpId="0"/>
      <p:bldP spid="14" grpId="0" animBg="1"/>
      <p:bldP spid="14" grpId="1" animBg="1"/>
      <p:bldP spid="15" grpId="0"/>
      <p:bldP spid="1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D310F8-A82D-4CA1-A406-A6026A3432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D80B875-DE28-4CEF-ADD8-AC30CD5CC9F0}"/>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1.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Nonsense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pic>
        <p:nvPicPr>
          <p:cNvPr id="10" name="image34.png">
            <a:extLst>
              <a:ext uri="{FF2B5EF4-FFF2-40B4-BE49-F238E27FC236}">
                <a16:creationId xmlns:a16="http://schemas.microsoft.com/office/drawing/2014/main" id="{DE1C03F8-81F9-42D2-8E98-33D5C1ACDC96}"/>
              </a:ext>
            </a:extLst>
          </p:cNvPr>
          <p:cNvPicPr/>
          <p:nvPr/>
        </p:nvPicPr>
        <p:blipFill>
          <a:blip r:embed="rId7"/>
          <a:srcRect/>
          <a:stretch>
            <a:fillRect/>
          </a:stretch>
        </p:blipFill>
        <p:spPr>
          <a:xfrm>
            <a:off x="2049756" y="3429000"/>
            <a:ext cx="6069106" cy="3173278"/>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F70C2036-B305-4D76-A304-7009033BD45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7676862"/>
      </p:ext>
    </p:extLst>
  </p:cSld>
  <p:clrMapOvr>
    <a:masterClrMapping/>
  </p:clrMapOvr>
  <mc:AlternateContent xmlns:mc="http://schemas.openxmlformats.org/markup-compatibility/2006">
    <mc:Choice xmlns:p14="http://schemas.microsoft.com/office/powerpoint/2010/main" Requires="p14">
      <p:transition spd="slow" p14:dur="2000" advTm="2868"/>
    </mc:Choice>
    <mc:Fallback>
      <p:transition spd="slow" advTm="2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2" presetClass="entr" presetSubtype="1"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up)">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par>
                                <p:cTn id="15" presetID="22" presetClass="exit" presetSubtype="4" fill="hold" grpId="0" nodeType="withEffect">
                                  <p:stCondLst>
                                    <p:cond delay="0"/>
                                  </p:stCondLst>
                                  <p:childTnLst>
                                    <p:animEffect transition="out" filter="wipe(down)">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EA3D6A-E5DD-4D86-B1CA-71816023727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69356DE-F36A-416F-A2B1-C5A6E05A238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2. Missense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E3CF1064-7A63-426A-8F39-4C8173525830}"/>
              </a:ext>
            </a:extLst>
          </p:cNvPr>
          <p:cNvSpPr/>
          <p:nvPr/>
        </p:nvSpPr>
        <p:spPr>
          <a:xfrm>
            <a:off x="2082800" y="3405948"/>
            <a:ext cx="9122229" cy="1631217"/>
          </a:xfrm>
          <a:prstGeom prst="round2DiagRect">
            <a:avLst>
              <a:gd name="adj1" fmla="val 0"/>
              <a:gd name="adj2" fmla="val 26866"/>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4924788-DDDB-414B-ABF9-7B5838175CC9}"/>
              </a:ext>
            </a:extLst>
          </p:cNvPr>
          <p:cNvSpPr txBox="1"/>
          <p:nvPr/>
        </p:nvSpPr>
        <p:spPr>
          <a:xfrm>
            <a:off x="2605315" y="3556761"/>
            <a:ext cx="7953828" cy="1302921"/>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Missense mutation occurs when one nitrogenous base of the DNA is changed, resulting in an altered codon but without forming a stop codon.</a:t>
            </a:r>
          </a:p>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This results in the formation of new amino acids during protein synthesis.</a:t>
            </a:r>
          </a:p>
        </p:txBody>
      </p:sp>
      <p:sp>
        <p:nvSpPr>
          <p:cNvPr id="11" name="TextBox 10">
            <a:extLst>
              <a:ext uri="{FF2B5EF4-FFF2-40B4-BE49-F238E27FC236}">
                <a16:creationId xmlns:a16="http://schemas.microsoft.com/office/drawing/2014/main" id="{AB2B0AC6-3DCC-4077-8F87-B264E5F1A861}"/>
              </a:ext>
            </a:extLst>
          </p:cNvPr>
          <p:cNvSpPr txBox="1"/>
          <p:nvPr/>
        </p:nvSpPr>
        <p:spPr>
          <a:xfrm>
            <a:off x="2286855" y="5194763"/>
            <a:ext cx="8730189" cy="1631216"/>
          </a:xfrm>
          <a:prstGeom prst="rect">
            <a:avLst/>
          </a:prstGeom>
          <a:noFill/>
        </p:spPr>
        <p:txBody>
          <a:bodyPr wrap="square">
            <a:spAutoFit/>
          </a:bodyPr>
          <a:lstStyle/>
          <a:p>
            <a:pPr indent="457200">
              <a:spcAft>
                <a:spcPts val="800"/>
              </a:spcAft>
            </a:pPr>
            <a:r>
              <a:rPr lang="en-US" sz="2000" b="1" i="1" dirty="0">
                <a:solidFill>
                  <a:schemeClr val="bg1"/>
                </a:solidFill>
                <a:latin typeface="Playfair Display" pitchFamily="2" charset="0"/>
                <a:ea typeface="Arial" panose="020B0604020202020204" pitchFamily="34" charset="0"/>
              </a:rPr>
              <a:t>Example: </a:t>
            </a:r>
          </a:p>
          <a:p>
            <a:pPr indent="457200">
              <a:spcAft>
                <a:spcPts val="800"/>
              </a:spcAft>
            </a:pPr>
            <a:r>
              <a:rPr lang="en-US" sz="2000" b="1" dirty="0">
                <a:solidFill>
                  <a:schemeClr val="bg1"/>
                </a:solidFill>
                <a:latin typeface="Raleway" panose="020B0503030101060003" pitchFamily="34" charset="0"/>
                <a:ea typeface="Arial" panose="020B0604020202020204" pitchFamily="34" charset="0"/>
              </a:rPr>
              <a:t>DNA: </a:t>
            </a:r>
            <a:r>
              <a:rPr lang="en-US" sz="2000" dirty="0">
                <a:solidFill>
                  <a:schemeClr val="bg1"/>
                </a:solidFill>
                <a:latin typeface="Raleway" panose="020B0503030101060003" pitchFamily="34" charset="0"/>
                <a:ea typeface="Arial" panose="020B0604020202020204" pitchFamily="34" charset="0"/>
              </a:rPr>
              <a:t>CAT to mRNA: GUA to tRNA CAU (Valine)</a:t>
            </a:r>
          </a:p>
          <a:p>
            <a:pPr indent="457200">
              <a:spcAft>
                <a:spcPts val="800"/>
              </a:spcAft>
            </a:pPr>
            <a:r>
              <a:rPr lang="en-US" sz="2000" b="1" dirty="0">
                <a:solidFill>
                  <a:schemeClr val="bg1"/>
                </a:solidFill>
                <a:latin typeface="Raleway" panose="020B0503030101060003" pitchFamily="34" charset="0"/>
                <a:ea typeface="Arial" panose="020B0604020202020204" pitchFamily="34" charset="0"/>
              </a:rPr>
              <a:t>CAT is changed into CCT to mRNA: </a:t>
            </a:r>
            <a:r>
              <a:rPr lang="en-US" sz="2000" dirty="0">
                <a:solidFill>
                  <a:schemeClr val="bg1"/>
                </a:solidFill>
                <a:latin typeface="Raleway" panose="020B0503030101060003" pitchFamily="34" charset="0"/>
                <a:ea typeface="Arial" panose="020B0604020202020204" pitchFamily="34" charset="0"/>
              </a:rPr>
              <a:t>GGA to tRNA: CCU (Glycine)</a:t>
            </a:r>
          </a:p>
          <a:p>
            <a:pPr indent="457200">
              <a:spcAft>
                <a:spcPts val="800"/>
              </a:spcAft>
            </a:pPr>
            <a:endParaRPr lang="en-US" sz="2000" dirty="0">
              <a:solidFill>
                <a:schemeClr val="bg1"/>
              </a:solidFill>
              <a:latin typeface="Raleway" panose="020B0503030101060003" pitchFamily="34" charset="0"/>
              <a:ea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E4290E09-FB4E-4452-9E62-AF40D40865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95382691"/>
      </p:ext>
    </p:extLst>
  </p:cSld>
  <p:clrMapOvr>
    <a:masterClrMapping/>
  </p:clrMapOvr>
  <mc:AlternateContent xmlns:mc="http://schemas.openxmlformats.org/markup-compatibility/2006">
    <mc:Choice xmlns:p14="http://schemas.microsoft.com/office/powerpoint/2010/main" Requires="p14">
      <p:transition spd="slow" p14:dur="2000" advTm="5466"/>
    </mc:Choice>
    <mc:Fallback>
      <p:transition spd="slow" advTm="5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1" nodeType="clickEffect">
                                  <p:stCondLst>
                                    <p:cond delay="0"/>
                                  </p:stCondLst>
                                  <p:childTnLst>
                                    <p:animEffect transition="out" filter="wipe(down)">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3"/>
                </p:tgtEl>
              </p:cMediaNode>
            </p:audio>
          </p:childTnLst>
        </p:cTn>
      </p:par>
    </p:tnLst>
    <p:bldLst>
      <p:bldP spid="2" grpId="0"/>
      <p:bldP spid="14" grpId="0" animBg="1"/>
      <p:bldP spid="14" grpId="1" animBg="1"/>
      <p:bldP spid="15" grpId="0"/>
      <p:bldP spid="15" grpId="1"/>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EB354D-371F-42D6-B1FA-EA5CA0AB22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flipV="1">
            <a:off x="0" y="0"/>
            <a:ext cx="12192000" cy="6981449"/>
          </a:xfrm>
          <a:prstGeom prst="rect">
            <a:avLst/>
          </a:prstGeom>
        </p:spPr>
      </p:pic>
      <p:sp>
        <p:nvSpPr>
          <p:cNvPr id="16" name="Rectangle: Diagonal Corners Rounded 15">
            <a:extLst>
              <a:ext uri="{FF2B5EF4-FFF2-40B4-BE49-F238E27FC236}">
                <a16:creationId xmlns:a16="http://schemas.microsoft.com/office/drawing/2014/main" id="{7D213CD8-5798-448D-9001-838BD4BB4696}"/>
              </a:ext>
            </a:extLst>
          </p:cNvPr>
          <p:cNvSpPr/>
          <p:nvPr/>
        </p:nvSpPr>
        <p:spPr>
          <a:xfrm>
            <a:off x="-3733724" y="261060"/>
            <a:ext cx="9204960" cy="5410200"/>
          </a:xfrm>
          <a:prstGeom prst="round2DiagRect">
            <a:avLst/>
          </a:prstGeom>
          <a:noFill/>
          <a:ln>
            <a:solidFill>
              <a:schemeClr val="bg1">
                <a:lumMod val="8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Diagonal Corners Rounded 17">
            <a:extLst>
              <a:ext uri="{FF2B5EF4-FFF2-40B4-BE49-F238E27FC236}">
                <a16:creationId xmlns:a16="http://schemas.microsoft.com/office/drawing/2014/main" id="{DCA8AE0B-E0B3-4201-A0F9-5D9633A527D8}"/>
              </a:ext>
            </a:extLst>
          </p:cNvPr>
          <p:cNvSpPr/>
          <p:nvPr/>
        </p:nvSpPr>
        <p:spPr>
          <a:xfrm>
            <a:off x="746684" y="3994860"/>
            <a:ext cx="9204960" cy="5410200"/>
          </a:xfrm>
          <a:prstGeom prst="round2Diag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Diagonal Corners Rounded 14">
            <a:extLst>
              <a:ext uri="{FF2B5EF4-FFF2-40B4-BE49-F238E27FC236}">
                <a16:creationId xmlns:a16="http://schemas.microsoft.com/office/drawing/2014/main" id="{5177B060-67FF-41E4-9F53-F97C28937428}"/>
              </a:ext>
            </a:extLst>
          </p:cNvPr>
          <p:cNvSpPr/>
          <p:nvPr/>
        </p:nvSpPr>
        <p:spPr>
          <a:xfrm>
            <a:off x="3870960" y="-582220"/>
            <a:ext cx="9204960" cy="5410200"/>
          </a:xfrm>
          <a:prstGeom prst="round2Diag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F3522DD9-0FE9-426B-A195-0223FC1C1035}"/>
              </a:ext>
            </a:extLst>
          </p:cNvPr>
          <p:cNvGrpSpPr/>
          <p:nvPr/>
        </p:nvGrpSpPr>
        <p:grpSpPr>
          <a:xfrm>
            <a:off x="1493520" y="723900"/>
            <a:ext cx="9204960" cy="5410200"/>
            <a:chOff x="1615440" y="807720"/>
            <a:chExt cx="9204960" cy="5410200"/>
          </a:xfrm>
        </p:grpSpPr>
        <p:sp>
          <p:nvSpPr>
            <p:cNvPr id="2" name="Rectangle: Diagonal Corners Rounded 1">
              <a:extLst>
                <a:ext uri="{FF2B5EF4-FFF2-40B4-BE49-F238E27FC236}">
                  <a16:creationId xmlns:a16="http://schemas.microsoft.com/office/drawing/2014/main" id="{C28BEEFC-F3C9-4AD8-8208-AFAA446637F2}"/>
                </a:ext>
              </a:extLst>
            </p:cNvPr>
            <p:cNvSpPr/>
            <p:nvPr/>
          </p:nvSpPr>
          <p:spPr>
            <a:xfrm>
              <a:off x="1615440" y="807720"/>
              <a:ext cx="9204960" cy="5410200"/>
            </a:xfrm>
            <a:prstGeom prst="round2DiagRect">
              <a:avLst>
                <a:gd name="adj1" fmla="val 22569"/>
                <a:gd name="adj2"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F0CE71F-2B52-419F-BC55-F209665E5828}"/>
                </a:ext>
              </a:extLst>
            </p:cNvPr>
            <p:cNvSpPr txBox="1"/>
            <p:nvPr/>
          </p:nvSpPr>
          <p:spPr>
            <a:xfrm>
              <a:off x="2240356" y="1402764"/>
              <a:ext cx="8121655" cy="4185761"/>
            </a:xfrm>
            <a:prstGeom prst="rect">
              <a:avLst/>
            </a:prstGeom>
            <a:noFill/>
          </p:spPr>
          <p:txBody>
            <a:bodyPr wrap="square">
              <a:spAutoFit/>
            </a:bodyPr>
            <a:lstStyle/>
            <a:p>
              <a:pPr marL="0" marR="0" algn="just">
                <a:spcBef>
                  <a:spcPts val="0"/>
                </a:spcBef>
                <a:spcAft>
                  <a:spcPts val="0"/>
                </a:spcAft>
              </a:pPr>
              <a:r>
                <a:rPr lang="en-PH" sz="2000" b="1" i="1" dirty="0">
                  <a:solidFill>
                    <a:srgbClr val="501383"/>
                  </a:solidFill>
                  <a:effectLst/>
                  <a:latin typeface="Playfair Display" pitchFamily="2" charset="0"/>
                  <a:ea typeface="Arial" panose="020B0604020202020204" pitchFamily="34" charset="0"/>
                </a:rPr>
                <a:t>Content Standards:</a:t>
              </a:r>
              <a:endParaRPr lang="en-US" b="1" i="1" dirty="0">
                <a:solidFill>
                  <a:srgbClr val="501383"/>
                </a:solidFill>
                <a:effectLst/>
                <a:latin typeface="Playfair Display" pitchFamily="2" charset="0"/>
                <a:ea typeface="Calibri" panose="020F0502020204030204" pitchFamily="34" charset="0"/>
              </a:endParaRPr>
            </a:p>
            <a:p>
              <a:pPr indent="457200" algn="just"/>
              <a:r>
                <a:rPr lang="en-US" sz="1600" dirty="0">
                  <a:solidFill>
                    <a:srgbClr val="000000"/>
                  </a:solidFill>
                  <a:latin typeface="Montserrat" panose="00000500000000000000" pitchFamily="2" charset="0"/>
                  <a:ea typeface="Arial" panose="020B0604020202020204" pitchFamily="34" charset="0"/>
                </a:rPr>
                <a:t>The learners demonstrate an understanding of </a:t>
              </a: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the information stored in DNA is being used to make proteins.</a:t>
              </a: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how changes in DNA molecule may cause changes in its product.</a:t>
              </a:r>
            </a:p>
            <a:p>
              <a:pPr marL="0" marR="0" algn="just">
                <a:spcBef>
                  <a:spcPts val="0"/>
                </a:spcBef>
                <a:spcAft>
                  <a:spcPts val="0"/>
                </a:spcAft>
              </a:pPr>
              <a:r>
                <a:rPr lang="en-PH" sz="1600" dirty="0">
                  <a:solidFill>
                    <a:srgbClr val="000000"/>
                  </a:solidFill>
                  <a:effectLst/>
                  <a:latin typeface="Arial" panose="020B0604020202020204" pitchFamily="34" charset="0"/>
                  <a:ea typeface="Arial" panose="020B0604020202020204" pitchFamily="34" charset="0"/>
                </a:rPr>
                <a:t> </a:t>
              </a:r>
              <a:endParaRPr lang="en-US" sz="1400" dirty="0">
                <a:latin typeface="Calibri" panose="020F0502020204030204" pitchFamily="34" charset="0"/>
                <a:ea typeface="Arial" panose="020B0604020202020204" pitchFamily="34" charset="0"/>
              </a:endParaRPr>
            </a:p>
            <a:p>
              <a:pPr marL="0" marR="0" algn="just">
                <a:spcBef>
                  <a:spcPts val="0"/>
                </a:spcBef>
                <a:spcAft>
                  <a:spcPts val="0"/>
                </a:spcAft>
              </a:pPr>
              <a:r>
                <a:rPr lang="en-PH" sz="2000" b="1" i="1" dirty="0">
                  <a:solidFill>
                    <a:srgbClr val="501383"/>
                  </a:solidFill>
                  <a:effectLst/>
                  <a:latin typeface="Playfair Display" pitchFamily="2" charset="0"/>
                  <a:ea typeface="Arial" panose="020B0604020202020204" pitchFamily="34" charset="0"/>
                </a:rPr>
                <a:t>Competency:</a:t>
              </a:r>
              <a:endParaRPr lang="en-US" b="1" i="1" dirty="0">
                <a:solidFill>
                  <a:srgbClr val="501383"/>
                </a:solidFill>
                <a:effectLst/>
                <a:latin typeface="Playfair Display" pitchFamily="2" charset="0"/>
                <a:ea typeface="Calibri" panose="020F0502020204030204" pitchFamily="34" charset="0"/>
              </a:endParaRPr>
            </a:p>
            <a:p>
              <a:pPr indent="457200" algn="just"/>
              <a:r>
                <a:rPr lang="en-US" sz="1600" dirty="0">
                  <a:solidFill>
                    <a:srgbClr val="000000"/>
                  </a:solidFill>
                  <a:latin typeface="Montserrat" panose="00000500000000000000" pitchFamily="2" charset="0"/>
                  <a:ea typeface="Arial" panose="020B0604020202020204" pitchFamily="34" charset="0"/>
                </a:rPr>
                <a:t>Explain how mutations may cause changes in the structure and function of a protein. </a:t>
              </a:r>
              <a:r>
                <a:rPr lang="en-US" sz="1600" b="1" dirty="0">
                  <a:solidFill>
                    <a:srgbClr val="000000"/>
                  </a:solidFill>
                  <a:latin typeface="Montserrat" panose="00000500000000000000" pitchFamily="2" charset="0"/>
                  <a:ea typeface="Arial" panose="020B0604020202020204" pitchFamily="34" charset="0"/>
                </a:rPr>
                <a:t>S10LT - </a:t>
              </a:r>
              <a:r>
                <a:rPr lang="en-US" sz="1600" b="1" dirty="0" err="1">
                  <a:solidFill>
                    <a:srgbClr val="000000"/>
                  </a:solidFill>
                  <a:latin typeface="Montserrat" panose="00000500000000000000" pitchFamily="2" charset="0"/>
                  <a:ea typeface="Arial" panose="020B0604020202020204" pitchFamily="34" charset="0"/>
                </a:rPr>
                <a:t>IIIe</a:t>
              </a:r>
              <a:r>
                <a:rPr lang="en-US" sz="1600" b="1" dirty="0">
                  <a:solidFill>
                    <a:srgbClr val="000000"/>
                  </a:solidFill>
                  <a:latin typeface="Montserrat" panose="00000500000000000000" pitchFamily="2" charset="0"/>
                  <a:ea typeface="Arial" panose="020B0604020202020204" pitchFamily="34" charset="0"/>
                </a:rPr>
                <a:t> -38</a:t>
              </a:r>
              <a:r>
                <a:rPr lang="en-PH" sz="1600" b="1" dirty="0">
                  <a:solidFill>
                    <a:srgbClr val="000000"/>
                  </a:solidFill>
                  <a:effectLst/>
                  <a:latin typeface="Montserrat" panose="00000500000000000000" pitchFamily="2" charset="0"/>
                  <a:ea typeface="Arial" panose="020B0604020202020204" pitchFamily="34" charset="0"/>
                </a:rPr>
                <a:t>.</a:t>
              </a:r>
              <a:endParaRPr lang="en-US" sz="1400" b="1" dirty="0">
                <a:effectLst/>
                <a:latin typeface="Montserrat" panose="00000500000000000000" pitchFamily="2" charset="0"/>
                <a:ea typeface="Calibri" panose="020F0502020204030204" pitchFamily="34" charset="0"/>
              </a:endParaRP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spcBef>
                  <a:spcPts val="0"/>
                </a:spcBef>
                <a:spcAft>
                  <a:spcPts val="0"/>
                </a:spcAft>
              </a:pPr>
              <a:r>
                <a:rPr lang="en-PH" sz="2000" b="1" i="1" dirty="0">
                  <a:solidFill>
                    <a:srgbClr val="501383"/>
                  </a:solidFill>
                  <a:effectLst/>
                  <a:latin typeface="Playfair Display" pitchFamily="2" charset="0"/>
                  <a:ea typeface="Arial" panose="020B0604020202020204" pitchFamily="34" charset="0"/>
                </a:rPr>
                <a:t>Objectives:</a:t>
              </a:r>
              <a:endParaRPr lang="en-US" b="1" i="1" dirty="0">
                <a:solidFill>
                  <a:srgbClr val="501383"/>
                </a:solidFill>
                <a:effectLst/>
                <a:latin typeface="Playfair Display" pitchFamily="2" charset="0"/>
                <a:ea typeface="Calibri" panose="020F0502020204030204" pitchFamily="34" charset="0"/>
              </a:endParaRPr>
            </a:p>
            <a:p>
              <a:pPr marL="0" marR="0" indent="45720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At the end of </a:t>
              </a:r>
              <a:r>
                <a:rPr lang="en-PH" sz="1600" dirty="0">
                  <a:effectLst/>
                  <a:latin typeface="Montserrat" panose="00000500000000000000" pitchFamily="2" charset="0"/>
                  <a:ea typeface="Arial" panose="020B0604020202020204" pitchFamily="34" charset="0"/>
                </a:rPr>
                <a:t>the </a:t>
              </a:r>
              <a:r>
                <a:rPr lang="en-PH" sz="1600" dirty="0">
                  <a:solidFill>
                    <a:srgbClr val="000000"/>
                  </a:solidFill>
                  <a:effectLst/>
                  <a:latin typeface="Montserrat" panose="00000500000000000000" pitchFamily="2" charset="0"/>
                  <a:ea typeface="Arial" panose="020B0604020202020204" pitchFamily="34" charset="0"/>
                </a:rPr>
                <a:t>material the student will be able to:</a:t>
              </a:r>
            </a:p>
            <a:p>
              <a:pPr marL="0" marR="0" indent="457200" algn="just">
                <a:spcBef>
                  <a:spcPts val="0"/>
                </a:spcBef>
                <a:spcAft>
                  <a:spcPts val="0"/>
                </a:spcAft>
              </a:pPr>
              <a:endParaRPr lang="en-US" sz="1400" dirty="0">
                <a:effectLst/>
                <a:latin typeface="Montserrat" panose="00000500000000000000" pitchFamily="2" charset="0"/>
                <a:ea typeface="Calibri" panose="020F0502020204030204" pitchFamily="34" charset="0"/>
              </a:endParaRP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illustrate different types of chromosomal mutations;</a:t>
              </a: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differentiate the kinds of chromosomal mutations; and</a:t>
              </a: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value the significant understanding of genetic mutation and how it may affect one life. </a:t>
              </a:r>
            </a:p>
          </p:txBody>
        </p:sp>
      </p:grpSp>
      <p:sp>
        <p:nvSpPr>
          <p:cNvPr id="19" name="Rectangle: Diagonal Corners Rounded 18">
            <a:extLst>
              <a:ext uri="{FF2B5EF4-FFF2-40B4-BE49-F238E27FC236}">
                <a16:creationId xmlns:a16="http://schemas.microsoft.com/office/drawing/2014/main" id="{1F565007-4E40-4F21-BE0B-633FB7C8434F}"/>
              </a:ext>
            </a:extLst>
          </p:cNvPr>
          <p:cNvSpPr/>
          <p:nvPr/>
        </p:nvSpPr>
        <p:spPr>
          <a:xfrm>
            <a:off x="8770582" y="6419105"/>
            <a:ext cx="9204960" cy="5410200"/>
          </a:xfrm>
          <a:prstGeom prst="round2DiagRect">
            <a:avLst/>
          </a:prstGeom>
          <a:noFill/>
          <a:ln>
            <a:solidFill>
              <a:schemeClr val="bg1">
                <a:lumMod val="8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Audio 3">
            <a:hlinkClick r:id="" action="ppaction://media"/>
            <a:extLst>
              <a:ext uri="{FF2B5EF4-FFF2-40B4-BE49-F238E27FC236}">
                <a16:creationId xmlns:a16="http://schemas.microsoft.com/office/drawing/2014/main" id="{9D4EF30A-670C-40CF-AED5-FD5F078FDC8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22263612"/>
      </p:ext>
    </p:extLst>
  </p:cSld>
  <p:clrMapOvr>
    <a:masterClrMapping/>
  </p:clrMapOvr>
  <p:transition spd="slow" advTm="395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2" presetClass="entr" presetSubtype="8"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750"/>
                                        <p:tgtEl>
                                          <p:spTgt spid="16"/>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75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750"/>
                                        <p:tgtEl>
                                          <p:spTgt spid="18"/>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75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4"/>
                </p:tgtEl>
              </p:cMediaNode>
            </p:audio>
          </p:childTnLst>
        </p:cTn>
      </p:par>
    </p:tnLst>
    <p:bldLst>
      <p:bldP spid="16" grpId="0" animBg="1"/>
      <p:bldP spid="18" grpId="0" animBg="1"/>
      <p:bldP spid="15"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A42FE7-6F17-4602-B53F-F2684CEF5E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9A573435-34E1-4974-B5C4-13143CCA4DB6}"/>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2. Missense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E3CF1064-7A63-426A-8F39-4C8173525830}"/>
              </a:ext>
            </a:extLst>
          </p:cNvPr>
          <p:cNvSpPr/>
          <p:nvPr/>
        </p:nvSpPr>
        <p:spPr>
          <a:xfrm>
            <a:off x="2082800" y="3405949"/>
            <a:ext cx="9122229" cy="938542"/>
          </a:xfrm>
          <a:prstGeom prst="round2DiagRect">
            <a:avLst>
              <a:gd name="adj1" fmla="val 0"/>
              <a:gd name="adj2" fmla="val 26866"/>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4924788-DDDB-414B-ABF9-7B5838175CC9}"/>
              </a:ext>
            </a:extLst>
          </p:cNvPr>
          <p:cNvSpPr txBox="1"/>
          <p:nvPr/>
        </p:nvSpPr>
        <p:spPr>
          <a:xfrm>
            <a:off x="2605315" y="3512517"/>
            <a:ext cx="7953828" cy="707886"/>
          </a:xfrm>
          <a:prstGeom prst="rect">
            <a:avLst/>
          </a:prstGeom>
          <a:noFill/>
        </p:spPr>
        <p:txBody>
          <a:bodyPr wrap="square">
            <a:spAutoFit/>
          </a:bodyPr>
          <a:lstStyle/>
          <a:p>
            <a:pPr indent="457200" algn="just">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Missense mutations are divided into two types: </a:t>
            </a:r>
            <a:r>
              <a:rPr lang="en-US" sz="2000" b="1" i="1" dirty="0">
                <a:solidFill>
                  <a:schemeClr val="tx1">
                    <a:lumMod val="85000"/>
                    <a:lumOff val="15000"/>
                  </a:schemeClr>
                </a:solidFill>
                <a:latin typeface="Raleway" panose="020B0503030101060003" pitchFamily="34" charset="0"/>
                <a:ea typeface="Arial" panose="020B0604020202020204" pitchFamily="34" charset="0"/>
              </a:rPr>
              <a:t>conservative</a:t>
            </a:r>
            <a:r>
              <a:rPr lang="en-US" sz="2000" dirty="0">
                <a:solidFill>
                  <a:schemeClr val="tx1">
                    <a:lumMod val="85000"/>
                    <a:lumOff val="15000"/>
                  </a:schemeClr>
                </a:solidFill>
                <a:latin typeface="Raleway" panose="020B0503030101060003" pitchFamily="34" charset="0"/>
                <a:ea typeface="Arial" panose="020B0604020202020204" pitchFamily="34" charset="0"/>
              </a:rPr>
              <a:t> and </a:t>
            </a:r>
            <a:r>
              <a:rPr lang="en-US" sz="2000" b="1" i="1" dirty="0">
                <a:solidFill>
                  <a:schemeClr val="tx1">
                    <a:lumMod val="85000"/>
                    <a:lumOff val="15000"/>
                  </a:schemeClr>
                </a:solidFill>
                <a:latin typeface="Raleway" panose="020B0503030101060003" pitchFamily="34" charset="0"/>
                <a:ea typeface="Arial" panose="020B0604020202020204" pitchFamily="34" charset="0"/>
              </a:rPr>
              <a:t>non-conservative</a:t>
            </a:r>
            <a:r>
              <a:rPr lang="en-US" sz="2000" i="1" dirty="0">
                <a:solidFill>
                  <a:schemeClr val="tx1">
                    <a:lumMod val="85000"/>
                    <a:lumOff val="15000"/>
                  </a:schemeClr>
                </a:solidFill>
                <a:latin typeface="Raleway" panose="020B0503030101060003" pitchFamily="34" charset="0"/>
                <a:ea typeface="Arial" panose="020B0604020202020204" pitchFamily="34" charset="0"/>
              </a:rPr>
              <a:t>.</a:t>
            </a:r>
          </a:p>
        </p:txBody>
      </p:sp>
      <p:sp>
        <p:nvSpPr>
          <p:cNvPr id="10" name="TextBox 9">
            <a:extLst>
              <a:ext uri="{FF2B5EF4-FFF2-40B4-BE49-F238E27FC236}">
                <a16:creationId xmlns:a16="http://schemas.microsoft.com/office/drawing/2014/main" id="{6A546CA5-FD79-406D-9195-7401CC4F33EB}"/>
              </a:ext>
            </a:extLst>
          </p:cNvPr>
          <p:cNvSpPr txBox="1"/>
          <p:nvPr/>
        </p:nvSpPr>
        <p:spPr>
          <a:xfrm>
            <a:off x="2554749" y="4491426"/>
            <a:ext cx="9122230" cy="251350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2400" b="1" i="1" dirty="0">
                <a:solidFill>
                  <a:schemeClr val="bg1"/>
                </a:solidFill>
                <a:latin typeface="Playfair Display" pitchFamily="2" charset="0"/>
                <a:ea typeface="Arial" panose="020B0604020202020204" pitchFamily="34" charset="0"/>
              </a:rPr>
              <a:t>Conservative mutation </a:t>
            </a:r>
            <a:r>
              <a:rPr lang="en-US" sz="2400" dirty="0">
                <a:solidFill>
                  <a:schemeClr val="bg1"/>
                </a:solidFill>
                <a:latin typeface="Raleway" panose="020B0503030101060003" pitchFamily="34" charset="0"/>
                <a:ea typeface="Arial" panose="020B0604020202020204" pitchFamily="34" charset="0"/>
              </a:rPr>
              <a:t>occurs when the newly created amino acid has the same qualities as the one that was intended to be produced.</a:t>
            </a:r>
          </a:p>
          <a:p>
            <a:pPr marL="285750" indent="-285750">
              <a:spcAft>
                <a:spcPts val="800"/>
              </a:spcAft>
              <a:buFont typeface="Arial" panose="020B0604020202020204" pitchFamily="34" charset="0"/>
              <a:buChar char="•"/>
            </a:pPr>
            <a:r>
              <a:rPr lang="en-US" sz="2400" b="1" i="1" dirty="0">
                <a:solidFill>
                  <a:schemeClr val="bg1"/>
                </a:solidFill>
                <a:latin typeface="Playfair Display" pitchFamily="2" charset="0"/>
                <a:ea typeface="Arial" panose="020B0604020202020204" pitchFamily="34" charset="0"/>
              </a:rPr>
              <a:t>Non-conservative</a:t>
            </a:r>
            <a:r>
              <a:rPr lang="en-US" sz="2400" b="1" dirty="0">
                <a:solidFill>
                  <a:schemeClr val="bg1"/>
                </a:solidFill>
                <a:latin typeface="Raleway" panose="020B0503030101060003" pitchFamily="34" charset="0"/>
                <a:ea typeface="Arial" panose="020B0604020202020204" pitchFamily="34" charset="0"/>
              </a:rPr>
              <a:t> </a:t>
            </a:r>
            <a:r>
              <a:rPr lang="en-US" sz="2400" dirty="0">
                <a:solidFill>
                  <a:schemeClr val="bg1"/>
                </a:solidFill>
                <a:latin typeface="Raleway" panose="020B0503030101060003" pitchFamily="34" charset="0"/>
                <a:ea typeface="Arial" panose="020B0604020202020204" pitchFamily="34" charset="0"/>
              </a:rPr>
              <a:t>occurs when the newly generated amino acid differs from the one that was expected to be created. </a:t>
            </a:r>
          </a:p>
          <a:p>
            <a:pPr indent="457200">
              <a:spcAft>
                <a:spcPts val="800"/>
              </a:spcAft>
            </a:pPr>
            <a:endParaRPr lang="en-US" sz="2400" dirty="0">
              <a:solidFill>
                <a:schemeClr val="bg1"/>
              </a:solidFill>
              <a:latin typeface="Raleway" panose="020B0503030101060003" pitchFamily="34" charset="0"/>
              <a:ea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76545FF9-11E7-48D4-8D9B-190236F4229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42669404"/>
      </p:ext>
    </p:extLst>
  </p:cSld>
  <p:clrMapOvr>
    <a:masterClrMapping/>
  </p:clrMapOvr>
  <mc:AlternateContent xmlns:mc="http://schemas.openxmlformats.org/markup-compatibility/2006">
    <mc:Choice xmlns:p14="http://schemas.microsoft.com/office/powerpoint/2010/main" Requires="p14">
      <p:transition spd="slow" p14:dur="2000" advTm="5474"/>
    </mc:Choice>
    <mc:Fallback>
      <p:transition spd="slow" advTm="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22" presetClass="exit" presetSubtype="4" fill="hold" grpId="1" nodeType="withEffect">
                                  <p:stCondLst>
                                    <p:cond delay="0"/>
                                  </p:stCondLst>
                                  <p:childTnLst>
                                    <p:animEffect transition="out" filter="wipe(down)">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3"/>
                </p:tgtEl>
              </p:cMediaNode>
            </p:audio>
          </p:childTnLst>
        </p:cTn>
      </p:par>
    </p:tnLst>
    <p:bldLst>
      <p:bldP spid="14" grpId="0" animBg="1"/>
      <p:bldP spid="14" grpId="1" animBg="1"/>
      <p:bldP spid="15" grpId="0"/>
      <p:bldP spid="15" grpId="1"/>
      <p:bldP spid="10" grpId="0"/>
      <p:bldP spid="1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582D34-ABDF-483B-99D3-FB4F0C9B83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55C63097-5969-48DA-839E-249BC8638BE0}"/>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2.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Missense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pic>
        <p:nvPicPr>
          <p:cNvPr id="8" name="image31.png">
            <a:extLst>
              <a:ext uri="{FF2B5EF4-FFF2-40B4-BE49-F238E27FC236}">
                <a16:creationId xmlns:a16="http://schemas.microsoft.com/office/drawing/2014/main" id="{17752AAE-20A1-4738-814D-1061123E1AD3}"/>
              </a:ext>
            </a:extLst>
          </p:cNvPr>
          <p:cNvPicPr/>
          <p:nvPr/>
        </p:nvPicPr>
        <p:blipFill>
          <a:blip r:embed="rId7"/>
          <a:srcRect/>
          <a:stretch>
            <a:fillRect/>
          </a:stretch>
        </p:blipFill>
        <p:spPr>
          <a:xfrm>
            <a:off x="2057504" y="3429277"/>
            <a:ext cx="6069105" cy="3173001"/>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B779B61D-AB96-47D4-8B81-9F66DA01776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31070425"/>
      </p:ext>
    </p:extLst>
  </p:cSld>
  <p:clrMapOvr>
    <a:masterClrMapping/>
  </p:clrMapOvr>
  <mc:AlternateContent xmlns:mc="http://schemas.openxmlformats.org/markup-compatibility/2006">
    <mc:Choice xmlns:p14="http://schemas.microsoft.com/office/powerpoint/2010/main" Requires="p14">
      <p:transition spd="slow" p14:dur="2000" advTm="3936"/>
    </mc:Choice>
    <mc:Fallback>
      <p:transition spd="slow" advTm="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D6581A-354B-4D6D-A222-55ABD4C58A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79D10ED-E73F-4233-B712-2B08FA2FD656}"/>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3.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Silent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E3CF1064-7A63-426A-8F39-4C8173525830}"/>
              </a:ext>
            </a:extLst>
          </p:cNvPr>
          <p:cNvSpPr/>
          <p:nvPr/>
        </p:nvSpPr>
        <p:spPr>
          <a:xfrm>
            <a:off x="2082800" y="3405948"/>
            <a:ext cx="9122229" cy="1814981"/>
          </a:xfrm>
          <a:prstGeom prst="round2DiagRect">
            <a:avLst>
              <a:gd name="adj1" fmla="val 0"/>
              <a:gd name="adj2" fmla="val 26866"/>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4924788-DDDB-414B-ABF9-7B5838175CC9}"/>
              </a:ext>
            </a:extLst>
          </p:cNvPr>
          <p:cNvSpPr txBox="1"/>
          <p:nvPr/>
        </p:nvSpPr>
        <p:spPr>
          <a:xfrm>
            <a:off x="2605315" y="3556761"/>
            <a:ext cx="7953828" cy="1477328"/>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Silent mutation occurs when a nitrogenous base is mutated while producing the same amino acid. Keep in mind that many codons might code for the same amino acid. GGC and GGU, for example, can both code for glycine. If C is changed to U, the same amino acid is generated, and so the amino acid is not modified or altered</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04694708-ABF8-43DE-B9A0-D00C4A9A48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27171618"/>
      </p:ext>
    </p:extLst>
  </p:cSld>
  <p:clrMapOvr>
    <a:masterClrMapping/>
  </p:clrMapOvr>
  <mc:AlternateContent xmlns:mc="http://schemas.openxmlformats.org/markup-compatibility/2006">
    <mc:Choice xmlns:p14="http://schemas.microsoft.com/office/powerpoint/2010/main" Requires="p14">
      <p:transition spd="slow" p14:dur="2000" advTm="4511"/>
    </mc:Choice>
    <mc:Fallback>
      <p:transition spd="slow" advTm="4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2" grpId="0"/>
      <p:bldP spid="14" grpId="0" animBg="1"/>
      <p:bldP spid="14" grpId="1" animBg="1"/>
      <p:bldP spid="15" grpId="0"/>
      <p:bldP spid="1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D8B8B9-10DD-4006-B08B-DA76804E99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EB7B3B7-F314-4B0D-BAC2-FA25B54079D3}"/>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3.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Silent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pic>
        <p:nvPicPr>
          <p:cNvPr id="4" name="Picture 3">
            <a:extLst>
              <a:ext uri="{FF2B5EF4-FFF2-40B4-BE49-F238E27FC236}">
                <a16:creationId xmlns:a16="http://schemas.microsoft.com/office/drawing/2014/main" id="{F6C86EFA-BEAA-45DB-9DEF-E5B953955F68}"/>
              </a:ext>
            </a:extLst>
          </p:cNvPr>
          <p:cNvPicPr>
            <a:picLocks noChangeAspect="1"/>
          </p:cNvPicPr>
          <p:nvPr/>
        </p:nvPicPr>
        <p:blipFill>
          <a:blip r:embed="rId7"/>
          <a:stretch>
            <a:fillRect/>
          </a:stretch>
        </p:blipFill>
        <p:spPr>
          <a:xfrm>
            <a:off x="2081859" y="3417067"/>
            <a:ext cx="6072142" cy="3200677"/>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6941F525-E088-4769-9DF2-3AE77ECFC37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56035874"/>
      </p:ext>
    </p:extLst>
  </p:cSld>
  <p:clrMapOvr>
    <a:masterClrMapping/>
  </p:clrMapOvr>
  <mc:AlternateContent xmlns:mc="http://schemas.openxmlformats.org/markup-compatibility/2006">
    <mc:Choice xmlns:p14="http://schemas.microsoft.com/office/powerpoint/2010/main" Requires="p14">
      <p:transition spd="slow" p14:dur="2000" advTm="3201"/>
    </mc:Choice>
    <mc:Fallback>
      <p:transition spd="slow" advTm="3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up)">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22" presetClass="exit" presetSubtype="4" fill="hold" grpId="0" nodeType="withEffect">
                                  <p:stCondLst>
                                    <p:cond delay="0"/>
                                  </p:stCondLst>
                                  <p:childTnLst>
                                    <p:animEffect transition="out" filter="wipe(down)">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23"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CFE5B2-3A61-4EE5-9BB5-5C0ACE8949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1BF705A-96EE-4F08-A58D-56C7B0CF07AC}"/>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Diagonal Corners Rounded 9">
            <a:extLst>
              <a:ext uri="{FF2B5EF4-FFF2-40B4-BE49-F238E27FC236}">
                <a16:creationId xmlns:a16="http://schemas.microsoft.com/office/drawing/2014/main" id="{C7525ACD-96BB-430D-8C7B-5AF5F5FE492C}"/>
              </a:ext>
            </a:extLst>
          </p:cNvPr>
          <p:cNvSpPr/>
          <p:nvPr/>
        </p:nvSpPr>
        <p:spPr>
          <a:xfrm>
            <a:off x="1843772" y="2860313"/>
            <a:ext cx="9122229" cy="3732215"/>
          </a:xfrm>
          <a:prstGeom prst="round2DiagRect">
            <a:avLst>
              <a:gd name="adj1" fmla="val 0"/>
              <a:gd name="adj2" fmla="val 20148"/>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30E8ED3-5D86-4EB4-81D9-53DA259887F6}"/>
              </a:ext>
            </a:extLst>
          </p:cNvPr>
          <p:cNvSpPr txBox="1"/>
          <p:nvPr/>
        </p:nvSpPr>
        <p:spPr>
          <a:xfrm>
            <a:off x="2366287" y="3025875"/>
            <a:ext cx="7953828" cy="3416320"/>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Frameshift mutation occurs when the regular sequence of codons is disrupted by the insertion or deletion of one or more nitrogenous bases, where the number of nitrogenous bases inserted or deleted is not a multiple of three. For example, if only one nucleotide is removed, all codons after the mutation will have an altered reading frame. This can result in the integration of various modifications in amino acids into the protein, which can disrupt the amino acid chain. When three nitrogenous bases are deleted or inserted, there is no change in the codon reading frame, but there is either an additional or missing amino acid in the protein. As a result, frameshift mutations result in an aberrant protein with an incorrect amino acid sequence that might be longer or shorter than the normal protein.</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B916EA95-0607-49A0-AAD7-201FAA33C9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127229443"/>
      </p:ext>
    </p:extLst>
  </p:cSld>
  <p:clrMapOvr>
    <a:masterClrMapping/>
  </p:clrMapOvr>
  <mc:AlternateContent xmlns:mc="http://schemas.openxmlformats.org/markup-compatibility/2006">
    <mc:Choice xmlns:p14="http://schemas.microsoft.com/office/powerpoint/2010/main" Requires="p14">
      <p:transition spd="slow" p14:dur="2000" advTm="6140"/>
    </mc:Choice>
    <mc:Fallback>
      <p:transition spd="slow" advTm="6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childTnLst>
                                    <p:animEffect transition="out" filter="wipe(down)">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22" presetClass="exit" presetSubtype="4" fill="hold" grpId="1" nodeType="withEffect">
                                  <p:stCondLst>
                                    <p:cond delay="0"/>
                                  </p:stCondLst>
                                  <p:childTnLst>
                                    <p:animEffect transition="out" filter="wipe(down)">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8" grpId="0" animBg="1"/>
      <p:bldP spid="10" grpId="0" animBg="1"/>
      <p:bldP spid="10" grpId="1" animBg="1"/>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2A92AF9-9FEE-412A-932E-DC161BDC13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C28AAA9-B5F0-405C-A448-581B05054265}"/>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3" name="TextBox 12">
            <a:extLst>
              <a:ext uri="{FF2B5EF4-FFF2-40B4-BE49-F238E27FC236}">
                <a16:creationId xmlns:a16="http://schemas.microsoft.com/office/drawing/2014/main" id="{C59D2B23-256D-496C-8F88-D15F371DBD36}"/>
              </a:ext>
            </a:extLst>
          </p:cNvPr>
          <p:cNvSpPr txBox="1"/>
          <p:nvPr/>
        </p:nvSpPr>
        <p:spPr>
          <a:xfrm>
            <a:off x="1582056" y="3183437"/>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1.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Inversion</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DF509C42-63D1-4114-8B1B-F3ECAD1BBD45}"/>
              </a:ext>
            </a:extLst>
          </p:cNvPr>
          <p:cNvSpPr/>
          <p:nvPr/>
        </p:nvSpPr>
        <p:spPr>
          <a:xfrm>
            <a:off x="1687285" y="3741300"/>
            <a:ext cx="9978689" cy="2224975"/>
          </a:xfrm>
          <a:prstGeom prst="round2DiagRect">
            <a:avLst>
              <a:gd name="adj1" fmla="val 0"/>
              <a:gd name="adj2" fmla="val 39770"/>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B18508F-E9B1-468B-90F6-5EE07FAE881E}"/>
              </a:ext>
            </a:extLst>
          </p:cNvPr>
          <p:cNvSpPr txBox="1"/>
          <p:nvPr/>
        </p:nvSpPr>
        <p:spPr>
          <a:xfrm>
            <a:off x="2330245" y="3859582"/>
            <a:ext cx="4346384" cy="1938992"/>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The chromosome is inverted, and its segments are reversed from end to end. A fragment of the chromosome is taken and then reattached, but oppositely as before. </a:t>
            </a:r>
            <a:endParaRPr lang="en-US"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77857565-F488-40F8-9B27-837F96EADB92}"/>
              </a:ext>
            </a:extLst>
          </p:cNvPr>
          <p:cNvSpPr txBox="1"/>
          <p:nvPr/>
        </p:nvSpPr>
        <p:spPr>
          <a:xfrm>
            <a:off x="1582056" y="2752305"/>
            <a:ext cx="6795028" cy="461665"/>
          </a:xfrm>
          <a:prstGeom prst="rect">
            <a:avLst/>
          </a:prstGeom>
          <a:noFill/>
        </p:spPr>
        <p:txBody>
          <a:bodyPr wrap="square" rtlCol="0">
            <a:spAutoFit/>
          </a:bodyPr>
          <a:lstStyle/>
          <a:p>
            <a:r>
              <a:rPr lang="en-US" sz="2400" i="1" dirty="0">
                <a:solidFill>
                  <a:schemeClr val="bg1"/>
                </a:solidFill>
                <a:latin typeface="Raleway" panose="020B0503030101060003" pitchFamily="34" charset="0"/>
              </a:rPr>
              <a:t>Kinds of Frameshift Mutation: </a:t>
            </a:r>
          </a:p>
        </p:txBody>
      </p:sp>
      <p:pic>
        <p:nvPicPr>
          <p:cNvPr id="18" name="image16.jpg" descr="Chromosomal Mutation Inversions">
            <a:extLst>
              <a:ext uri="{FF2B5EF4-FFF2-40B4-BE49-F238E27FC236}">
                <a16:creationId xmlns:a16="http://schemas.microsoft.com/office/drawing/2014/main" id="{744AB700-3281-4AAA-9852-6484E478D8B7}"/>
              </a:ext>
            </a:extLst>
          </p:cNvPr>
          <p:cNvPicPr/>
          <p:nvPr/>
        </p:nvPicPr>
        <p:blipFill>
          <a:blip r:embed="rId7"/>
          <a:srcRect/>
          <a:stretch>
            <a:fillRect/>
          </a:stretch>
        </p:blipFill>
        <p:spPr>
          <a:xfrm>
            <a:off x="7105928" y="3537156"/>
            <a:ext cx="3818646" cy="2646080"/>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C0A717B6-A83E-45CA-BCD8-0B3F37F4357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00443192"/>
      </p:ext>
    </p:extLst>
  </p:cSld>
  <p:clrMapOvr>
    <a:masterClrMapping/>
  </p:clrMapOvr>
  <mc:AlternateContent xmlns:mc="http://schemas.openxmlformats.org/markup-compatibility/2006">
    <mc:Choice xmlns:p14="http://schemas.microsoft.com/office/powerpoint/2010/main" Requires="p14">
      <p:transition spd="slow" p14:dur="2000" advTm="5815"/>
    </mc:Choice>
    <mc:Fallback>
      <p:transition spd="slow" advTm="5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22" presetClass="exit" presetSubtype="4" fill="hold" grpId="1" nodeType="withEffect">
                                  <p:stCondLst>
                                    <p:cond delay="0"/>
                                  </p:stCondLst>
                                  <p:childTnLst>
                                    <p:animEffect transition="out" filter="wipe(down)">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22" presetClass="exit" presetSubtype="4" fill="hold" grpId="1" nodeType="withEffect">
                                  <p:stCondLst>
                                    <p:cond delay="0"/>
                                  </p:stCondLst>
                                  <p:childTnLst>
                                    <p:animEffect transition="out" filter="wipe(down)">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bldLst>
      <p:bldP spid="13" grpId="0"/>
      <p:bldP spid="13" grpId="1"/>
      <p:bldP spid="14" grpId="0" animBg="1"/>
      <p:bldP spid="14" grpId="1" animBg="1"/>
      <p:bldP spid="15" grpId="0"/>
      <p:bldP spid="15" grpId="1"/>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68D8E6-0724-424A-9BBF-3FBF4A77E3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AE232F38-C66E-4AE5-85EE-20D1750B29E4}"/>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3" name="TextBox 12">
            <a:extLst>
              <a:ext uri="{FF2B5EF4-FFF2-40B4-BE49-F238E27FC236}">
                <a16:creationId xmlns:a16="http://schemas.microsoft.com/office/drawing/2014/main" id="{C59D2B23-256D-496C-8F88-D15F371DBD36}"/>
              </a:ext>
            </a:extLst>
          </p:cNvPr>
          <p:cNvSpPr txBox="1"/>
          <p:nvPr/>
        </p:nvSpPr>
        <p:spPr>
          <a:xfrm>
            <a:off x="1582056" y="3183437"/>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2.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Deletion</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DF509C42-63D1-4114-8B1B-F3ECAD1BBD45}"/>
              </a:ext>
            </a:extLst>
          </p:cNvPr>
          <p:cNvSpPr/>
          <p:nvPr/>
        </p:nvSpPr>
        <p:spPr>
          <a:xfrm>
            <a:off x="1687285" y="3741300"/>
            <a:ext cx="9978689" cy="2423894"/>
          </a:xfrm>
          <a:prstGeom prst="round2DiagRect">
            <a:avLst>
              <a:gd name="adj1" fmla="val 0"/>
              <a:gd name="adj2" fmla="val 39770"/>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B18508F-E9B1-468B-90F6-5EE07FAE881E}"/>
              </a:ext>
            </a:extLst>
          </p:cNvPr>
          <p:cNvSpPr txBox="1"/>
          <p:nvPr/>
        </p:nvSpPr>
        <p:spPr>
          <a:xfrm>
            <a:off x="2330245" y="3874330"/>
            <a:ext cx="4346384" cy="2031325"/>
          </a:xfrm>
          <a:prstGeom prst="rect">
            <a:avLst/>
          </a:prstGeom>
          <a:noFill/>
        </p:spPr>
        <p:txBody>
          <a:bodyPr wrap="square">
            <a:spAutoFit/>
          </a:bodyPr>
          <a:lstStyle/>
          <a:p>
            <a:pPr indent="457200">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These arise when a chromosomal fragment is unintentionally removed or deleted. There are circumstances when one piece is removed at the end (terminal deletion), two deletions when one is within the chromosome, and one at the end (interstitial deletion).</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77857565-F488-40F8-9B27-837F96EADB92}"/>
              </a:ext>
            </a:extLst>
          </p:cNvPr>
          <p:cNvSpPr txBox="1"/>
          <p:nvPr/>
        </p:nvSpPr>
        <p:spPr>
          <a:xfrm>
            <a:off x="1582056" y="2752305"/>
            <a:ext cx="6795028" cy="461665"/>
          </a:xfrm>
          <a:prstGeom prst="rect">
            <a:avLst/>
          </a:prstGeom>
          <a:noFill/>
        </p:spPr>
        <p:txBody>
          <a:bodyPr wrap="square" rtlCol="0">
            <a:spAutoFit/>
          </a:bodyPr>
          <a:lstStyle/>
          <a:p>
            <a:r>
              <a:rPr lang="en-US" sz="2400" i="1" dirty="0">
                <a:solidFill>
                  <a:schemeClr val="bg1"/>
                </a:solidFill>
                <a:latin typeface="Raleway" panose="020B0503030101060003" pitchFamily="34" charset="0"/>
              </a:rPr>
              <a:t>Kinds of Frameshift Mutation: </a:t>
            </a:r>
          </a:p>
        </p:txBody>
      </p:sp>
      <p:pic>
        <p:nvPicPr>
          <p:cNvPr id="11" name="image18.jpg" descr="Chromosomal Mutation Deletions">
            <a:extLst>
              <a:ext uri="{FF2B5EF4-FFF2-40B4-BE49-F238E27FC236}">
                <a16:creationId xmlns:a16="http://schemas.microsoft.com/office/drawing/2014/main" id="{CBCD72B5-6F66-4D93-84A3-D6B700423F4C}"/>
              </a:ext>
            </a:extLst>
          </p:cNvPr>
          <p:cNvPicPr/>
          <p:nvPr/>
        </p:nvPicPr>
        <p:blipFill>
          <a:blip r:embed="rId7"/>
          <a:srcRect/>
          <a:stretch>
            <a:fillRect/>
          </a:stretch>
        </p:blipFill>
        <p:spPr>
          <a:xfrm>
            <a:off x="7105929" y="3551904"/>
            <a:ext cx="3818645" cy="2612654"/>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7EB27445-328D-4C8B-84F9-A0B6743555A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33461812"/>
      </p:ext>
    </p:extLst>
  </p:cSld>
  <p:clrMapOvr>
    <a:masterClrMapping/>
  </p:clrMapOvr>
  <mc:AlternateContent xmlns:mc="http://schemas.openxmlformats.org/markup-compatibility/2006">
    <mc:Choice xmlns:p14="http://schemas.microsoft.com/office/powerpoint/2010/main" Requires="p14">
      <p:transition spd="slow" p14:dur="2000" advTm="4208"/>
    </mc:Choice>
    <mc:Fallback>
      <p:transition spd="slow" advTm="4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left)">
                                      <p:cBhvr>
                                        <p:cTn id="9" dur="500"/>
                                        <p:tgtEl>
                                          <p:spTgt spid="1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22" presetClass="exit" presetSubtype="4" fill="hold" grpId="1" nodeType="withEffect">
                                  <p:stCondLst>
                                    <p:cond delay="0"/>
                                  </p:stCondLst>
                                  <p:childTnLst>
                                    <p:animEffect transition="out" filter="wipe(down)">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13" grpId="0"/>
      <p:bldP spid="13" grpId="1"/>
      <p:bldP spid="14" grpId="0" animBg="1"/>
      <p:bldP spid="14" grpId="1" animBg="1"/>
      <p:bldP spid="15" grpId="0"/>
      <p:bldP spid="1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0BCE9C-A313-4445-B0FF-206920E72B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230CD676-AB5B-4EA3-B2FF-7893933410D8}"/>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3" name="TextBox 12">
            <a:extLst>
              <a:ext uri="{FF2B5EF4-FFF2-40B4-BE49-F238E27FC236}">
                <a16:creationId xmlns:a16="http://schemas.microsoft.com/office/drawing/2014/main" id="{C59D2B23-256D-496C-8F88-D15F371DBD36}"/>
              </a:ext>
            </a:extLst>
          </p:cNvPr>
          <p:cNvSpPr txBox="1"/>
          <p:nvPr/>
        </p:nvSpPr>
        <p:spPr>
          <a:xfrm>
            <a:off x="1582056" y="3183437"/>
            <a:ext cx="8004396"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3.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Duplication/Amplification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DF509C42-63D1-4114-8B1B-F3ECAD1BBD45}"/>
              </a:ext>
            </a:extLst>
          </p:cNvPr>
          <p:cNvSpPr/>
          <p:nvPr/>
        </p:nvSpPr>
        <p:spPr>
          <a:xfrm>
            <a:off x="1687285" y="3741299"/>
            <a:ext cx="9978689" cy="2791726"/>
          </a:xfrm>
          <a:prstGeom prst="round2DiagRect">
            <a:avLst>
              <a:gd name="adj1" fmla="val 0"/>
              <a:gd name="adj2" fmla="val 39770"/>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B18508F-E9B1-468B-90F6-5EE07FAE881E}"/>
              </a:ext>
            </a:extLst>
          </p:cNvPr>
          <p:cNvSpPr txBox="1"/>
          <p:nvPr/>
        </p:nvSpPr>
        <p:spPr>
          <a:xfrm>
            <a:off x="2330245" y="3815338"/>
            <a:ext cx="4689988" cy="2585323"/>
          </a:xfrm>
          <a:prstGeom prst="rect">
            <a:avLst/>
          </a:prstGeom>
          <a:noFill/>
        </p:spPr>
        <p:txBody>
          <a:bodyPr wrap="square">
            <a:spAutoFit/>
          </a:bodyPr>
          <a:lstStyle/>
          <a:p>
            <a:pPr indent="457200">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Occurs when the nucleus has an extra copy of a segment or the complete chromosome. These are sometimes referred to as incomplete </a:t>
            </a:r>
            <a:r>
              <a:rPr lang="en-US" dirty="0" err="1">
                <a:solidFill>
                  <a:schemeClr val="tx1">
                    <a:lumMod val="85000"/>
                    <a:lumOff val="15000"/>
                  </a:schemeClr>
                </a:solidFill>
                <a:latin typeface="Raleway" panose="020B0503030101060003" pitchFamily="34" charset="0"/>
                <a:ea typeface="Arial" panose="020B0604020202020204" pitchFamily="34" charset="0"/>
              </a:rPr>
              <a:t>trisomies</a:t>
            </a:r>
            <a:r>
              <a:rPr lang="en-US" dirty="0">
                <a:solidFill>
                  <a:schemeClr val="tx1">
                    <a:lumMod val="85000"/>
                    <a:lumOff val="15000"/>
                  </a:schemeClr>
                </a:solidFill>
                <a:latin typeface="Raleway" panose="020B0503030101060003" pitchFamily="34" charset="0"/>
                <a:ea typeface="Arial" panose="020B0604020202020204" pitchFamily="34" charset="0"/>
              </a:rPr>
              <a:t>. In the case of duplication, an organism that normally has two copies of a chromosome will often have three. This can occur anywhere throughout the chromosome, including the middle and ends.</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77857565-F488-40F8-9B27-837F96EADB92}"/>
              </a:ext>
            </a:extLst>
          </p:cNvPr>
          <p:cNvSpPr txBox="1"/>
          <p:nvPr/>
        </p:nvSpPr>
        <p:spPr>
          <a:xfrm>
            <a:off x="1582056" y="2752305"/>
            <a:ext cx="6795028" cy="461665"/>
          </a:xfrm>
          <a:prstGeom prst="rect">
            <a:avLst/>
          </a:prstGeom>
          <a:noFill/>
        </p:spPr>
        <p:txBody>
          <a:bodyPr wrap="square" rtlCol="0">
            <a:spAutoFit/>
          </a:bodyPr>
          <a:lstStyle/>
          <a:p>
            <a:r>
              <a:rPr lang="en-US" sz="2400" i="1" dirty="0">
                <a:solidFill>
                  <a:schemeClr val="bg1"/>
                </a:solidFill>
                <a:latin typeface="Raleway" panose="020B0503030101060003" pitchFamily="34" charset="0"/>
              </a:rPr>
              <a:t>Kinds of Frameshift Mutation: </a:t>
            </a:r>
          </a:p>
        </p:txBody>
      </p:sp>
      <p:pic>
        <p:nvPicPr>
          <p:cNvPr id="16" name="image20.jpg" descr="Chromosomal Mutation Amplifications">
            <a:extLst>
              <a:ext uri="{FF2B5EF4-FFF2-40B4-BE49-F238E27FC236}">
                <a16:creationId xmlns:a16="http://schemas.microsoft.com/office/drawing/2014/main" id="{4E2D94DB-F994-4366-86A0-7D129CD19E21}"/>
              </a:ext>
            </a:extLst>
          </p:cNvPr>
          <p:cNvPicPr/>
          <p:nvPr/>
        </p:nvPicPr>
        <p:blipFill>
          <a:blip r:embed="rId7"/>
          <a:srcRect/>
          <a:stretch>
            <a:fillRect/>
          </a:stretch>
        </p:blipFill>
        <p:spPr>
          <a:xfrm>
            <a:off x="7223912" y="3547346"/>
            <a:ext cx="3818645" cy="2612654"/>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656FFF97-530C-443C-9BF6-6F88B8C4508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91890537"/>
      </p:ext>
    </p:extLst>
  </p:cSld>
  <p:clrMapOvr>
    <a:masterClrMapping/>
  </p:clrMapOvr>
  <mc:AlternateContent xmlns:mc="http://schemas.openxmlformats.org/markup-compatibility/2006">
    <mc:Choice xmlns:p14="http://schemas.microsoft.com/office/powerpoint/2010/main" Requires="p14">
      <p:transition spd="slow" p14:dur="2000" advTm="3962"/>
    </mc:Choice>
    <mc:Fallback>
      <p:transition spd="slow" advTm="3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left)">
                                      <p:cBhvr>
                                        <p:cTn id="9" dur="500"/>
                                        <p:tgtEl>
                                          <p:spTgt spid="1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22" presetClass="exit" presetSubtype="4" fill="hold" grpId="1" nodeType="withEffect">
                                  <p:stCondLst>
                                    <p:cond delay="0"/>
                                  </p:stCondLst>
                                  <p:childTnLst>
                                    <p:animEffect transition="out" filter="wipe(down)">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13" grpId="0"/>
      <p:bldP spid="13" grpId="1"/>
      <p:bldP spid="14" grpId="0" animBg="1"/>
      <p:bldP spid="14" grpId="1" animBg="1"/>
      <p:bldP spid="15" grpId="0"/>
      <p:bldP spid="1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6814867-83C1-4D0A-A3F6-43B006C9104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3C5858DC-7787-42BC-9C14-AE7EA34CE81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3" name="TextBox 12">
            <a:extLst>
              <a:ext uri="{FF2B5EF4-FFF2-40B4-BE49-F238E27FC236}">
                <a16:creationId xmlns:a16="http://schemas.microsoft.com/office/drawing/2014/main" id="{C59D2B23-256D-496C-8F88-D15F371DBD36}"/>
              </a:ext>
            </a:extLst>
          </p:cNvPr>
          <p:cNvSpPr txBox="1"/>
          <p:nvPr/>
        </p:nvSpPr>
        <p:spPr>
          <a:xfrm>
            <a:off x="1582056" y="3183437"/>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4.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Translocation</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DF509C42-63D1-4114-8B1B-F3ECAD1BBD45}"/>
              </a:ext>
            </a:extLst>
          </p:cNvPr>
          <p:cNvSpPr/>
          <p:nvPr/>
        </p:nvSpPr>
        <p:spPr>
          <a:xfrm>
            <a:off x="1687285" y="3741300"/>
            <a:ext cx="9978689" cy="2224975"/>
          </a:xfrm>
          <a:prstGeom prst="round2DiagRect">
            <a:avLst>
              <a:gd name="adj1" fmla="val 0"/>
              <a:gd name="adj2" fmla="val 39770"/>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B18508F-E9B1-468B-90F6-5EE07FAE881E}"/>
              </a:ext>
            </a:extLst>
          </p:cNvPr>
          <p:cNvSpPr txBox="1"/>
          <p:nvPr/>
        </p:nvSpPr>
        <p:spPr>
          <a:xfrm>
            <a:off x="2330245" y="3859582"/>
            <a:ext cx="4346384" cy="1938992"/>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This occurs when a fragment of a chromosome breaks off and moves to a separate chromosome. As one kind of chromosome fuses with another, fusion chromosomes are formed.</a:t>
            </a:r>
            <a:endParaRPr lang="en-US"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77857565-F488-40F8-9B27-837F96EADB92}"/>
              </a:ext>
            </a:extLst>
          </p:cNvPr>
          <p:cNvSpPr txBox="1"/>
          <p:nvPr/>
        </p:nvSpPr>
        <p:spPr>
          <a:xfrm>
            <a:off x="1582056" y="2752305"/>
            <a:ext cx="6795028" cy="461665"/>
          </a:xfrm>
          <a:prstGeom prst="rect">
            <a:avLst/>
          </a:prstGeom>
          <a:noFill/>
        </p:spPr>
        <p:txBody>
          <a:bodyPr wrap="square" rtlCol="0">
            <a:spAutoFit/>
          </a:bodyPr>
          <a:lstStyle/>
          <a:p>
            <a:r>
              <a:rPr lang="en-US" sz="2400" i="1" dirty="0">
                <a:solidFill>
                  <a:schemeClr val="bg1"/>
                </a:solidFill>
                <a:latin typeface="Raleway" panose="020B0503030101060003" pitchFamily="34" charset="0"/>
              </a:rPr>
              <a:t>Kinds of Frameshift Mutation: </a:t>
            </a:r>
          </a:p>
        </p:txBody>
      </p:sp>
      <p:pic>
        <p:nvPicPr>
          <p:cNvPr id="11" name="image22.jpg" descr="Chromosomal Mutation Translocations">
            <a:extLst>
              <a:ext uri="{FF2B5EF4-FFF2-40B4-BE49-F238E27FC236}">
                <a16:creationId xmlns:a16="http://schemas.microsoft.com/office/drawing/2014/main" id="{8B857515-26C4-4B91-89D2-FE9BC08A8E08}"/>
              </a:ext>
            </a:extLst>
          </p:cNvPr>
          <p:cNvPicPr/>
          <p:nvPr/>
        </p:nvPicPr>
        <p:blipFill>
          <a:blip r:embed="rId7"/>
          <a:srcRect/>
          <a:stretch>
            <a:fillRect/>
          </a:stretch>
        </p:blipFill>
        <p:spPr>
          <a:xfrm>
            <a:off x="7105928" y="3537155"/>
            <a:ext cx="3833101" cy="2646079"/>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6FD0FD69-DE42-4CCA-821D-85B0AC4B073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11278412"/>
      </p:ext>
    </p:extLst>
  </p:cSld>
  <p:clrMapOvr>
    <a:masterClrMapping/>
  </p:clrMapOvr>
  <mc:AlternateContent xmlns:mc="http://schemas.openxmlformats.org/markup-compatibility/2006">
    <mc:Choice xmlns:p14="http://schemas.microsoft.com/office/powerpoint/2010/main" Requires="p14">
      <p:transition spd="slow" p14:dur="2000" advTm="4332"/>
    </mc:Choice>
    <mc:Fallback>
      <p:transition spd="slow" advTm="4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13"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8521FA-B022-4EBE-9D00-E7AB75169E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57CA6BE7-DF97-437F-A354-E4B09B9C49D9}"/>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0098670"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Effects of Mutated Genes </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Shape 28">
            <a:extLst>
              <a:ext uri="{FF2B5EF4-FFF2-40B4-BE49-F238E27FC236}">
                <a16:creationId xmlns:a16="http://schemas.microsoft.com/office/drawing/2014/main" id="{97584579-E328-4546-905C-09DC569CE5B9}"/>
              </a:ext>
            </a:extLst>
          </p:cNvPr>
          <p:cNvSpPr/>
          <p:nvPr/>
        </p:nvSpPr>
        <p:spPr>
          <a:xfrm>
            <a:off x="1046665" y="2017244"/>
            <a:ext cx="5358222" cy="805258"/>
          </a:xfrm>
          <a:custGeom>
            <a:avLst/>
            <a:gdLst/>
            <a:ahLst/>
            <a:cxnLst/>
            <a:rect l="l" t="t" r="r" b="b"/>
            <a:pathLst>
              <a:path w="5358222" h="805258">
                <a:moveTo>
                  <a:pt x="4295735" y="330788"/>
                </a:moveTo>
                <a:cubicBezTo>
                  <a:pt x="4301831" y="330788"/>
                  <a:pt x="4306174" y="333836"/>
                  <a:pt x="4308765" y="339932"/>
                </a:cubicBezTo>
                <a:cubicBezTo>
                  <a:pt x="4310060" y="342980"/>
                  <a:pt x="4310842" y="346638"/>
                  <a:pt x="4311108" y="350905"/>
                </a:cubicBezTo>
                <a:lnTo>
                  <a:pt x="4310521" y="362466"/>
                </a:lnTo>
                <a:lnTo>
                  <a:pt x="4290801" y="432623"/>
                </a:lnTo>
                <a:lnTo>
                  <a:pt x="4292992" y="421771"/>
                </a:lnTo>
                <a:cubicBezTo>
                  <a:pt x="4288115" y="440669"/>
                  <a:pt x="4282781" y="457280"/>
                  <a:pt x="4276990" y="471606"/>
                </a:cubicBezTo>
                <a:cubicBezTo>
                  <a:pt x="4271199" y="485932"/>
                  <a:pt x="4265255" y="498047"/>
                  <a:pt x="4259159" y="507953"/>
                </a:cubicBezTo>
                <a:cubicBezTo>
                  <a:pt x="4253063" y="517859"/>
                  <a:pt x="4247119" y="525403"/>
                  <a:pt x="4241328" y="530585"/>
                </a:cubicBezTo>
                <a:cubicBezTo>
                  <a:pt x="4235537" y="535766"/>
                  <a:pt x="4230203" y="538357"/>
                  <a:pt x="4225326" y="538357"/>
                </a:cubicBezTo>
                <a:cubicBezTo>
                  <a:pt x="4221059" y="538357"/>
                  <a:pt x="4217859" y="536224"/>
                  <a:pt x="4215725" y="531956"/>
                </a:cubicBezTo>
                <a:cubicBezTo>
                  <a:pt x="4213591" y="527689"/>
                  <a:pt x="4212525" y="520374"/>
                  <a:pt x="4212525" y="510011"/>
                </a:cubicBezTo>
                <a:cubicBezTo>
                  <a:pt x="4212525" y="493552"/>
                  <a:pt x="4214353" y="476864"/>
                  <a:pt x="4218011" y="459947"/>
                </a:cubicBezTo>
                <a:cubicBezTo>
                  <a:pt x="4221668" y="443031"/>
                  <a:pt x="4226622" y="426877"/>
                  <a:pt x="4232870" y="411484"/>
                </a:cubicBezTo>
                <a:cubicBezTo>
                  <a:pt x="4239118" y="396092"/>
                  <a:pt x="4245900" y="382300"/>
                  <a:pt x="4253215" y="370108"/>
                </a:cubicBezTo>
                <a:cubicBezTo>
                  <a:pt x="4260530" y="357916"/>
                  <a:pt x="4267922" y="348314"/>
                  <a:pt x="4275389" y="341304"/>
                </a:cubicBezTo>
                <a:cubicBezTo>
                  <a:pt x="4282857" y="334294"/>
                  <a:pt x="4289639" y="330788"/>
                  <a:pt x="4295735" y="330788"/>
                </a:cubicBezTo>
                <a:close/>
                <a:moveTo>
                  <a:pt x="3549203" y="322559"/>
                </a:moveTo>
                <a:cubicBezTo>
                  <a:pt x="3551642" y="322559"/>
                  <a:pt x="3553471" y="323549"/>
                  <a:pt x="3554690" y="325531"/>
                </a:cubicBezTo>
                <a:cubicBezTo>
                  <a:pt x="3555909" y="327512"/>
                  <a:pt x="3556519" y="331550"/>
                  <a:pt x="3556519" y="337646"/>
                </a:cubicBezTo>
                <a:cubicBezTo>
                  <a:pt x="3556519" y="354106"/>
                  <a:pt x="3552937" y="369422"/>
                  <a:pt x="3545775" y="383595"/>
                </a:cubicBezTo>
                <a:cubicBezTo>
                  <a:pt x="3538612" y="397768"/>
                  <a:pt x="3529087" y="410189"/>
                  <a:pt x="3517200" y="420857"/>
                </a:cubicBezTo>
                <a:cubicBezTo>
                  <a:pt x="3509275" y="428172"/>
                  <a:pt x="3499674" y="434878"/>
                  <a:pt x="3488396" y="440974"/>
                </a:cubicBezTo>
                <a:lnTo>
                  <a:pt x="3467843" y="450459"/>
                </a:lnTo>
                <a:lnTo>
                  <a:pt x="3468508" y="445088"/>
                </a:lnTo>
                <a:cubicBezTo>
                  <a:pt x="3472318" y="429239"/>
                  <a:pt x="3477347" y="413999"/>
                  <a:pt x="3483595" y="399368"/>
                </a:cubicBezTo>
                <a:cubicBezTo>
                  <a:pt x="3489844" y="384738"/>
                  <a:pt x="3496778" y="371708"/>
                  <a:pt x="3504398" y="360278"/>
                </a:cubicBezTo>
                <a:cubicBezTo>
                  <a:pt x="3512018" y="348848"/>
                  <a:pt x="3519714" y="339704"/>
                  <a:pt x="3527486" y="332846"/>
                </a:cubicBezTo>
                <a:cubicBezTo>
                  <a:pt x="3535259" y="325988"/>
                  <a:pt x="3542498" y="322559"/>
                  <a:pt x="3549203" y="322559"/>
                </a:cubicBezTo>
                <a:close/>
                <a:moveTo>
                  <a:pt x="2368104" y="322559"/>
                </a:moveTo>
                <a:cubicBezTo>
                  <a:pt x="2370542" y="322559"/>
                  <a:pt x="2372371" y="323549"/>
                  <a:pt x="2373590" y="325531"/>
                </a:cubicBezTo>
                <a:cubicBezTo>
                  <a:pt x="2374809" y="327512"/>
                  <a:pt x="2375419" y="331550"/>
                  <a:pt x="2375419" y="337646"/>
                </a:cubicBezTo>
                <a:cubicBezTo>
                  <a:pt x="2375419" y="354106"/>
                  <a:pt x="2371837" y="369422"/>
                  <a:pt x="2364675" y="383595"/>
                </a:cubicBezTo>
                <a:cubicBezTo>
                  <a:pt x="2357512" y="397768"/>
                  <a:pt x="2347987" y="410189"/>
                  <a:pt x="2336100" y="420857"/>
                </a:cubicBezTo>
                <a:cubicBezTo>
                  <a:pt x="2328175" y="428172"/>
                  <a:pt x="2318573" y="434878"/>
                  <a:pt x="2307296" y="440974"/>
                </a:cubicBezTo>
                <a:lnTo>
                  <a:pt x="2286743" y="450459"/>
                </a:lnTo>
                <a:lnTo>
                  <a:pt x="2287408" y="445088"/>
                </a:lnTo>
                <a:cubicBezTo>
                  <a:pt x="2291218" y="429239"/>
                  <a:pt x="2296247" y="413999"/>
                  <a:pt x="2302495" y="399368"/>
                </a:cubicBezTo>
                <a:cubicBezTo>
                  <a:pt x="2308744" y="384738"/>
                  <a:pt x="2315678" y="371708"/>
                  <a:pt x="2323298" y="360278"/>
                </a:cubicBezTo>
                <a:cubicBezTo>
                  <a:pt x="2330918" y="348848"/>
                  <a:pt x="2338614" y="339704"/>
                  <a:pt x="2346387" y="332846"/>
                </a:cubicBezTo>
                <a:cubicBezTo>
                  <a:pt x="2354159" y="325988"/>
                  <a:pt x="2361398" y="322559"/>
                  <a:pt x="2368104" y="322559"/>
                </a:cubicBezTo>
                <a:close/>
                <a:moveTo>
                  <a:pt x="1710879" y="322559"/>
                </a:moveTo>
                <a:cubicBezTo>
                  <a:pt x="1713317" y="322559"/>
                  <a:pt x="1715146" y="323549"/>
                  <a:pt x="1716365" y="325531"/>
                </a:cubicBezTo>
                <a:cubicBezTo>
                  <a:pt x="1717584" y="327512"/>
                  <a:pt x="1718194" y="331550"/>
                  <a:pt x="1718194" y="337646"/>
                </a:cubicBezTo>
                <a:cubicBezTo>
                  <a:pt x="1718194" y="354106"/>
                  <a:pt x="1714612" y="369422"/>
                  <a:pt x="1707450" y="383595"/>
                </a:cubicBezTo>
                <a:cubicBezTo>
                  <a:pt x="1700287" y="397768"/>
                  <a:pt x="1690762" y="410189"/>
                  <a:pt x="1678875" y="420857"/>
                </a:cubicBezTo>
                <a:cubicBezTo>
                  <a:pt x="1670950" y="428172"/>
                  <a:pt x="1661349" y="434878"/>
                  <a:pt x="1650071" y="440974"/>
                </a:cubicBezTo>
                <a:lnTo>
                  <a:pt x="1629518" y="450459"/>
                </a:lnTo>
                <a:lnTo>
                  <a:pt x="1630183" y="445088"/>
                </a:lnTo>
                <a:cubicBezTo>
                  <a:pt x="1633993" y="429239"/>
                  <a:pt x="1639022" y="413999"/>
                  <a:pt x="1645270" y="399368"/>
                </a:cubicBezTo>
                <a:cubicBezTo>
                  <a:pt x="1651519" y="384738"/>
                  <a:pt x="1658453" y="371708"/>
                  <a:pt x="1666073" y="360278"/>
                </a:cubicBezTo>
                <a:cubicBezTo>
                  <a:pt x="1673693" y="348848"/>
                  <a:pt x="1681389" y="339704"/>
                  <a:pt x="1689162" y="332846"/>
                </a:cubicBezTo>
                <a:cubicBezTo>
                  <a:pt x="1696934" y="325988"/>
                  <a:pt x="1704173" y="322559"/>
                  <a:pt x="1710879" y="322559"/>
                </a:cubicBezTo>
                <a:close/>
                <a:moveTo>
                  <a:pt x="4287048" y="313872"/>
                </a:moveTo>
                <a:cubicBezTo>
                  <a:pt x="4273942" y="313872"/>
                  <a:pt x="4260607" y="317834"/>
                  <a:pt x="4247043" y="325759"/>
                </a:cubicBezTo>
                <a:cubicBezTo>
                  <a:pt x="4233479" y="333684"/>
                  <a:pt x="4220678" y="344352"/>
                  <a:pt x="4208638" y="357763"/>
                </a:cubicBezTo>
                <a:cubicBezTo>
                  <a:pt x="4196599" y="371174"/>
                  <a:pt x="4185778" y="386262"/>
                  <a:pt x="4176177" y="403026"/>
                </a:cubicBezTo>
                <a:cubicBezTo>
                  <a:pt x="4166576" y="419790"/>
                  <a:pt x="4158956" y="437164"/>
                  <a:pt x="4153317" y="455147"/>
                </a:cubicBezTo>
                <a:cubicBezTo>
                  <a:pt x="4147678" y="473130"/>
                  <a:pt x="4144859" y="490351"/>
                  <a:pt x="4144859" y="506810"/>
                </a:cubicBezTo>
                <a:cubicBezTo>
                  <a:pt x="4144859" y="524184"/>
                  <a:pt x="4149126" y="537900"/>
                  <a:pt x="4157660" y="547958"/>
                </a:cubicBezTo>
                <a:cubicBezTo>
                  <a:pt x="4166195" y="558017"/>
                  <a:pt x="4178996" y="563046"/>
                  <a:pt x="4196065" y="563046"/>
                </a:cubicBezTo>
                <a:cubicBezTo>
                  <a:pt x="4207343" y="563046"/>
                  <a:pt x="4218163" y="560150"/>
                  <a:pt x="4228527" y="554359"/>
                </a:cubicBezTo>
                <a:cubicBezTo>
                  <a:pt x="4238890" y="548568"/>
                  <a:pt x="4248643" y="538967"/>
                  <a:pt x="4257787" y="525556"/>
                </a:cubicBezTo>
                <a:cubicBezTo>
                  <a:pt x="4262359" y="518850"/>
                  <a:pt x="4266741" y="511001"/>
                  <a:pt x="4270932" y="502010"/>
                </a:cubicBezTo>
                <a:lnTo>
                  <a:pt x="4273192" y="496285"/>
                </a:lnTo>
                <a:lnTo>
                  <a:pt x="4270417" y="508010"/>
                </a:lnTo>
                <a:cubicBezTo>
                  <a:pt x="4269389" y="513687"/>
                  <a:pt x="4268760" y="519002"/>
                  <a:pt x="4268531" y="523955"/>
                </a:cubicBezTo>
                <a:cubicBezTo>
                  <a:pt x="4268074" y="533861"/>
                  <a:pt x="4270132" y="542167"/>
                  <a:pt x="4274704" y="548873"/>
                </a:cubicBezTo>
                <a:cubicBezTo>
                  <a:pt x="4281409" y="558322"/>
                  <a:pt x="4292687" y="563046"/>
                  <a:pt x="4308536" y="563046"/>
                </a:cubicBezTo>
                <a:cubicBezTo>
                  <a:pt x="4315852" y="563046"/>
                  <a:pt x="4323319" y="561674"/>
                  <a:pt x="4330939" y="558931"/>
                </a:cubicBezTo>
                <a:cubicBezTo>
                  <a:pt x="4338559" y="556188"/>
                  <a:pt x="4345722" y="551464"/>
                  <a:pt x="4352428" y="544758"/>
                </a:cubicBezTo>
                <a:cubicBezTo>
                  <a:pt x="4359133" y="538052"/>
                  <a:pt x="4364620" y="528451"/>
                  <a:pt x="4368887" y="515954"/>
                </a:cubicBezTo>
                <a:lnTo>
                  <a:pt x="4380317" y="482579"/>
                </a:lnTo>
                <a:lnTo>
                  <a:pt x="4371630" y="482579"/>
                </a:lnTo>
                <a:lnTo>
                  <a:pt x="4363401" y="504524"/>
                </a:lnTo>
                <a:cubicBezTo>
                  <a:pt x="4358219" y="519155"/>
                  <a:pt x="4353190" y="528832"/>
                  <a:pt x="4348313" y="533557"/>
                </a:cubicBezTo>
                <a:cubicBezTo>
                  <a:pt x="4343436" y="538281"/>
                  <a:pt x="4339017" y="540643"/>
                  <a:pt x="4335054" y="540643"/>
                </a:cubicBezTo>
                <a:cubicBezTo>
                  <a:pt x="4331701" y="540643"/>
                  <a:pt x="4329339" y="539576"/>
                  <a:pt x="4327968" y="537443"/>
                </a:cubicBezTo>
                <a:cubicBezTo>
                  <a:pt x="4326596" y="535309"/>
                  <a:pt x="4326139" y="532490"/>
                  <a:pt x="4326596" y="528985"/>
                </a:cubicBezTo>
                <a:cubicBezTo>
                  <a:pt x="4327053" y="525479"/>
                  <a:pt x="4327739" y="521746"/>
                  <a:pt x="4328653" y="517783"/>
                </a:cubicBezTo>
                <a:lnTo>
                  <a:pt x="4388546" y="313872"/>
                </a:lnTo>
                <a:cubicBezTo>
                  <a:pt x="4378793" y="316006"/>
                  <a:pt x="4368582" y="317606"/>
                  <a:pt x="4357914" y="318673"/>
                </a:cubicBezTo>
                <a:cubicBezTo>
                  <a:pt x="4347246" y="319739"/>
                  <a:pt x="4335359" y="320425"/>
                  <a:pt x="4322252" y="320730"/>
                </a:cubicBezTo>
                <a:lnTo>
                  <a:pt x="4315688" y="344083"/>
                </a:lnTo>
                <a:lnTo>
                  <a:pt x="4315737" y="340961"/>
                </a:lnTo>
                <a:cubicBezTo>
                  <a:pt x="4314899" y="334789"/>
                  <a:pt x="4313109" y="329722"/>
                  <a:pt x="4310365" y="325759"/>
                </a:cubicBezTo>
                <a:cubicBezTo>
                  <a:pt x="4304879" y="317834"/>
                  <a:pt x="4297106" y="313872"/>
                  <a:pt x="4287048" y="313872"/>
                </a:cubicBezTo>
                <a:close/>
                <a:moveTo>
                  <a:pt x="4090224" y="313872"/>
                </a:moveTo>
                <a:cubicBezTo>
                  <a:pt x="4081384" y="313872"/>
                  <a:pt x="4072926" y="315320"/>
                  <a:pt x="4064849" y="318215"/>
                </a:cubicBezTo>
                <a:cubicBezTo>
                  <a:pt x="4056772" y="321111"/>
                  <a:pt x="4049457" y="325912"/>
                  <a:pt x="4042903" y="332617"/>
                </a:cubicBezTo>
                <a:cubicBezTo>
                  <a:pt x="4036350" y="339323"/>
                  <a:pt x="4030940" y="348772"/>
                  <a:pt x="4026673" y="360964"/>
                </a:cubicBezTo>
                <a:lnTo>
                  <a:pt x="4013871" y="395711"/>
                </a:lnTo>
                <a:lnTo>
                  <a:pt x="4022558" y="395711"/>
                </a:lnTo>
                <a:lnTo>
                  <a:pt x="4031702" y="372394"/>
                </a:lnTo>
                <a:cubicBezTo>
                  <a:pt x="4036579" y="359287"/>
                  <a:pt x="4041303" y="349991"/>
                  <a:pt x="4045875" y="344504"/>
                </a:cubicBezTo>
                <a:cubicBezTo>
                  <a:pt x="4050447" y="339018"/>
                  <a:pt x="4055476" y="336275"/>
                  <a:pt x="4060963" y="336275"/>
                </a:cubicBezTo>
                <a:cubicBezTo>
                  <a:pt x="4069497" y="336275"/>
                  <a:pt x="4071174" y="343895"/>
                  <a:pt x="4065992" y="359135"/>
                </a:cubicBezTo>
                <a:lnTo>
                  <a:pt x="4021186" y="490351"/>
                </a:lnTo>
                <a:cubicBezTo>
                  <a:pt x="4016310" y="505286"/>
                  <a:pt x="4014176" y="518240"/>
                  <a:pt x="4014785" y="529213"/>
                </a:cubicBezTo>
                <a:cubicBezTo>
                  <a:pt x="4015395" y="540186"/>
                  <a:pt x="4019129" y="548568"/>
                  <a:pt x="4025987" y="554359"/>
                </a:cubicBezTo>
                <a:cubicBezTo>
                  <a:pt x="4032845" y="560150"/>
                  <a:pt x="4042827" y="563046"/>
                  <a:pt x="4055934" y="563046"/>
                </a:cubicBezTo>
                <a:cubicBezTo>
                  <a:pt x="4063858" y="563046"/>
                  <a:pt x="4071707" y="561674"/>
                  <a:pt x="4079479" y="558931"/>
                </a:cubicBezTo>
                <a:cubicBezTo>
                  <a:pt x="4087252" y="556188"/>
                  <a:pt x="4094491" y="551464"/>
                  <a:pt x="4101196" y="544758"/>
                </a:cubicBezTo>
                <a:cubicBezTo>
                  <a:pt x="4107902" y="538052"/>
                  <a:pt x="4113388" y="528451"/>
                  <a:pt x="4117655" y="515954"/>
                </a:cubicBezTo>
                <a:lnTo>
                  <a:pt x="4129543" y="482579"/>
                </a:lnTo>
                <a:lnTo>
                  <a:pt x="4120856" y="482579"/>
                </a:lnTo>
                <a:lnTo>
                  <a:pt x="4112626" y="504524"/>
                </a:lnTo>
                <a:cubicBezTo>
                  <a:pt x="4106835" y="519460"/>
                  <a:pt x="4101577" y="529213"/>
                  <a:pt x="4096853" y="533785"/>
                </a:cubicBezTo>
                <a:cubicBezTo>
                  <a:pt x="4092128" y="538357"/>
                  <a:pt x="4087785" y="540643"/>
                  <a:pt x="4083823" y="540643"/>
                </a:cubicBezTo>
                <a:cubicBezTo>
                  <a:pt x="4079555" y="540643"/>
                  <a:pt x="4076736" y="538891"/>
                  <a:pt x="4075364" y="535385"/>
                </a:cubicBezTo>
                <a:cubicBezTo>
                  <a:pt x="4073993" y="531880"/>
                  <a:pt x="4074679" y="526013"/>
                  <a:pt x="4077422" y="517783"/>
                </a:cubicBezTo>
                <a:lnTo>
                  <a:pt x="4125428" y="377880"/>
                </a:lnTo>
                <a:cubicBezTo>
                  <a:pt x="4127866" y="370565"/>
                  <a:pt x="4129390" y="363173"/>
                  <a:pt x="4130000" y="355706"/>
                </a:cubicBezTo>
                <a:cubicBezTo>
                  <a:pt x="4130610" y="348238"/>
                  <a:pt x="4129848" y="341380"/>
                  <a:pt x="4127714" y="335132"/>
                </a:cubicBezTo>
                <a:cubicBezTo>
                  <a:pt x="4125580" y="328883"/>
                  <a:pt x="4121466" y="323778"/>
                  <a:pt x="4115369" y="319816"/>
                </a:cubicBezTo>
                <a:cubicBezTo>
                  <a:pt x="4109274" y="315853"/>
                  <a:pt x="4100892" y="313872"/>
                  <a:pt x="4090224" y="313872"/>
                </a:cubicBezTo>
                <a:close/>
                <a:moveTo>
                  <a:pt x="3696498" y="313872"/>
                </a:moveTo>
                <a:cubicBezTo>
                  <a:pt x="3688573" y="313872"/>
                  <a:pt x="3680649" y="315320"/>
                  <a:pt x="3672724" y="318215"/>
                </a:cubicBezTo>
                <a:cubicBezTo>
                  <a:pt x="3664799" y="321111"/>
                  <a:pt x="3657636" y="325912"/>
                  <a:pt x="3651235" y="332617"/>
                </a:cubicBezTo>
                <a:cubicBezTo>
                  <a:pt x="3644835" y="339323"/>
                  <a:pt x="3639348" y="348772"/>
                  <a:pt x="3634776" y="360964"/>
                </a:cubicBezTo>
                <a:lnTo>
                  <a:pt x="3622432" y="395711"/>
                </a:lnTo>
                <a:lnTo>
                  <a:pt x="3631118" y="395711"/>
                </a:lnTo>
                <a:lnTo>
                  <a:pt x="3639805" y="372394"/>
                </a:lnTo>
                <a:cubicBezTo>
                  <a:pt x="3644682" y="359287"/>
                  <a:pt x="3649407" y="349991"/>
                  <a:pt x="3653978" y="344504"/>
                </a:cubicBezTo>
                <a:cubicBezTo>
                  <a:pt x="3658551" y="339018"/>
                  <a:pt x="3663427" y="336275"/>
                  <a:pt x="3668609" y="336275"/>
                </a:cubicBezTo>
                <a:cubicBezTo>
                  <a:pt x="3672267" y="336275"/>
                  <a:pt x="3674552" y="337342"/>
                  <a:pt x="3675467" y="339475"/>
                </a:cubicBezTo>
                <a:cubicBezTo>
                  <a:pt x="3676381" y="341609"/>
                  <a:pt x="3676762" y="344428"/>
                  <a:pt x="3676610" y="347933"/>
                </a:cubicBezTo>
                <a:cubicBezTo>
                  <a:pt x="3676458" y="351439"/>
                  <a:pt x="3675772" y="355172"/>
                  <a:pt x="3674552" y="359135"/>
                </a:cubicBezTo>
                <a:lnTo>
                  <a:pt x="3618774" y="556645"/>
                </a:lnTo>
                <a:lnTo>
                  <a:pt x="3683239" y="556645"/>
                </a:lnTo>
                <a:lnTo>
                  <a:pt x="3695157" y="510510"/>
                </a:lnTo>
                <a:lnTo>
                  <a:pt x="3695127" y="510925"/>
                </a:lnTo>
                <a:cubicBezTo>
                  <a:pt x="3702442" y="485932"/>
                  <a:pt x="3710214" y="462919"/>
                  <a:pt x="3718444" y="441888"/>
                </a:cubicBezTo>
                <a:cubicBezTo>
                  <a:pt x="3726673" y="420857"/>
                  <a:pt x="3734979" y="402721"/>
                  <a:pt x="3743361" y="387481"/>
                </a:cubicBezTo>
                <a:cubicBezTo>
                  <a:pt x="3751743" y="372241"/>
                  <a:pt x="3759896" y="360430"/>
                  <a:pt x="3767821" y="352048"/>
                </a:cubicBezTo>
                <a:cubicBezTo>
                  <a:pt x="3775746" y="343666"/>
                  <a:pt x="3783214" y="339475"/>
                  <a:pt x="3790224" y="339475"/>
                </a:cubicBezTo>
                <a:cubicBezTo>
                  <a:pt x="3793882" y="339475"/>
                  <a:pt x="3796168" y="340694"/>
                  <a:pt x="3797082" y="343133"/>
                </a:cubicBezTo>
                <a:cubicBezTo>
                  <a:pt x="3797997" y="345571"/>
                  <a:pt x="3798073" y="348848"/>
                  <a:pt x="3797311" y="352963"/>
                </a:cubicBezTo>
                <a:cubicBezTo>
                  <a:pt x="3796549" y="357077"/>
                  <a:pt x="3795406" y="361726"/>
                  <a:pt x="3793882" y="366907"/>
                </a:cubicBezTo>
                <a:lnTo>
                  <a:pt x="3738103" y="556645"/>
                </a:lnTo>
                <a:lnTo>
                  <a:pt x="3803483" y="556645"/>
                </a:lnTo>
                <a:lnTo>
                  <a:pt x="3815416" y="514267"/>
                </a:lnTo>
                <a:lnTo>
                  <a:pt x="3815370" y="515497"/>
                </a:lnTo>
                <a:cubicBezTo>
                  <a:pt x="3824514" y="485627"/>
                  <a:pt x="3833658" y="459643"/>
                  <a:pt x="3842802" y="437545"/>
                </a:cubicBezTo>
                <a:cubicBezTo>
                  <a:pt x="3851946" y="415447"/>
                  <a:pt x="3860785" y="397159"/>
                  <a:pt x="3869320" y="382681"/>
                </a:cubicBezTo>
                <a:cubicBezTo>
                  <a:pt x="3877854" y="368203"/>
                  <a:pt x="3885855" y="357382"/>
                  <a:pt x="3893323" y="350219"/>
                </a:cubicBezTo>
                <a:cubicBezTo>
                  <a:pt x="3900790" y="343057"/>
                  <a:pt x="3907420" y="339475"/>
                  <a:pt x="3913211" y="339475"/>
                </a:cubicBezTo>
                <a:cubicBezTo>
                  <a:pt x="3917478" y="339475"/>
                  <a:pt x="3919688" y="342066"/>
                  <a:pt x="3919840" y="347248"/>
                </a:cubicBezTo>
                <a:cubicBezTo>
                  <a:pt x="3919993" y="352429"/>
                  <a:pt x="3918697" y="358982"/>
                  <a:pt x="3915954" y="366907"/>
                </a:cubicBezTo>
                <a:lnTo>
                  <a:pt x="3874806" y="490351"/>
                </a:lnTo>
                <a:cubicBezTo>
                  <a:pt x="3870539" y="502848"/>
                  <a:pt x="3868177" y="513821"/>
                  <a:pt x="3867719" y="523270"/>
                </a:cubicBezTo>
                <a:cubicBezTo>
                  <a:pt x="3867263" y="532718"/>
                  <a:pt x="3869015" y="540491"/>
                  <a:pt x="3872977" y="546587"/>
                </a:cubicBezTo>
                <a:cubicBezTo>
                  <a:pt x="3876330" y="551768"/>
                  <a:pt x="3881054" y="555807"/>
                  <a:pt x="3887151" y="558703"/>
                </a:cubicBezTo>
                <a:cubicBezTo>
                  <a:pt x="3893247" y="561598"/>
                  <a:pt x="3900714" y="563046"/>
                  <a:pt x="3909553" y="563046"/>
                </a:cubicBezTo>
                <a:cubicBezTo>
                  <a:pt x="3917173" y="563046"/>
                  <a:pt x="3924869" y="561751"/>
                  <a:pt x="3932642" y="559160"/>
                </a:cubicBezTo>
                <a:cubicBezTo>
                  <a:pt x="3940414" y="556569"/>
                  <a:pt x="3947730" y="551921"/>
                  <a:pt x="3954588" y="545215"/>
                </a:cubicBezTo>
                <a:cubicBezTo>
                  <a:pt x="3961446" y="538510"/>
                  <a:pt x="3967008" y="528756"/>
                  <a:pt x="3971275" y="515954"/>
                </a:cubicBezTo>
                <a:lnTo>
                  <a:pt x="3982705" y="482579"/>
                </a:lnTo>
                <a:lnTo>
                  <a:pt x="3974018" y="482579"/>
                </a:lnTo>
                <a:lnTo>
                  <a:pt x="3965789" y="504524"/>
                </a:lnTo>
                <a:cubicBezTo>
                  <a:pt x="3960302" y="519764"/>
                  <a:pt x="3955121" y="529594"/>
                  <a:pt x="3950244" y="534014"/>
                </a:cubicBezTo>
                <a:cubicBezTo>
                  <a:pt x="3945367" y="538433"/>
                  <a:pt x="3940948" y="540643"/>
                  <a:pt x="3936985" y="540643"/>
                </a:cubicBezTo>
                <a:cubicBezTo>
                  <a:pt x="3933328" y="540643"/>
                  <a:pt x="3930661" y="539043"/>
                  <a:pt x="3928984" y="535843"/>
                </a:cubicBezTo>
                <a:cubicBezTo>
                  <a:pt x="3927308" y="532642"/>
                  <a:pt x="3927994" y="526622"/>
                  <a:pt x="3931042" y="517783"/>
                </a:cubicBezTo>
                <a:lnTo>
                  <a:pt x="3975847" y="382909"/>
                </a:lnTo>
                <a:cubicBezTo>
                  <a:pt x="3980115" y="370108"/>
                  <a:pt x="3982172" y="358525"/>
                  <a:pt x="3982019" y="348162"/>
                </a:cubicBezTo>
                <a:cubicBezTo>
                  <a:pt x="3981867" y="337799"/>
                  <a:pt x="3978895" y="329493"/>
                  <a:pt x="3973104" y="323245"/>
                </a:cubicBezTo>
                <a:cubicBezTo>
                  <a:pt x="3967313" y="316996"/>
                  <a:pt x="3957864" y="313872"/>
                  <a:pt x="3944758" y="313872"/>
                </a:cubicBezTo>
                <a:cubicBezTo>
                  <a:pt x="3932261" y="313872"/>
                  <a:pt x="3920526" y="316615"/>
                  <a:pt x="3909553" y="322102"/>
                </a:cubicBezTo>
                <a:cubicBezTo>
                  <a:pt x="3898581" y="327588"/>
                  <a:pt x="3887989" y="336961"/>
                  <a:pt x="3877778" y="350219"/>
                </a:cubicBezTo>
                <a:cubicBezTo>
                  <a:pt x="3867567" y="363478"/>
                  <a:pt x="3857509" y="381538"/>
                  <a:pt x="3847603" y="404398"/>
                </a:cubicBezTo>
                <a:lnTo>
                  <a:pt x="3843661" y="413956"/>
                </a:lnTo>
                <a:lnTo>
                  <a:pt x="3852403" y="382909"/>
                </a:lnTo>
                <a:cubicBezTo>
                  <a:pt x="3854842" y="373460"/>
                  <a:pt x="3856442" y="364621"/>
                  <a:pt x="3857204" y="356392"/>
                </a:cubicBezTo>
                <a:cubicBezTo>
                  <a:pt x="3857966" y="348162"/>
                  <a:pt x="3857433" y="340847"/>
                  <a:pt x="3855604" y="334446"/>
                </a:cubicBezTo>
                <a:cubicBezTo>
                  <a:pt x="3853775" y="328045"/>
                  <a:pt x="3850193" y="323016"/>
                  <a:pt x="3844860" y="319358"/>
                </a:cubicBezTo>
                <a:cubicBezTo>
                  <a:pt x="3839526" y="315701"/>
                  <a:pt x="3831830" y="313872"/>
                  <a:pt x="3821771" y="313872"/>
                </a:cubicBezTo>
                <a:cubicBezTo>
                  <a:pt x="3804093" y="313872"/>
                  <a:pt x="3788243" y="319206"/>
                  <a:pt x="3774222" y="329874"/>
                </a:cubicBezTo>
                <a:cubicBezTo>
                  <a:pt x="3760201" y="340542"/>
                  <a:pt x="3747095" y="357992"/>
                  <a:pt x="3734903" y="382223"/>
                </a:cubicBezTo>
                <a:cubicBezTo>
                  <a:pt x="3731855" y="388281"/>
                  <a:pt x="3728788" y="394849"/>
                  <a:pt x="3725702" y="401926"/>
                </a:cubicBezTo>
                <a:lnTo>
                  <a:pt x="3718934" y="418462"/>
                </a:lnTo>
                <a:lnTo>
                  <a:pt x="3729417" y="377880"/>
                </a:lnTo>
                <a:cubicBezTo>
                  <a:pt x="3731245" y="370565"/>
                  <a:pt x="3732465" y="363173"/>
                  <a:pt x="3733074" y="355706"/>
                </a:cubicBezTo>
                <a:cubicBezTo>
                  <a:pt x="3733684" y="348238"/>
                  <a:pt x="3733074" y="341304"/>
                  <a:pt x="3731245" y="334903"/>
                </a:cubicBezTo>
                <a:cubicBezTo>
                  <a:pt x="3729417" y="328502"/>
                  <a:pt x="3725759" y="323397"/>
                  <a:pt x="3720273" y="319587"/>
                </a:cubicBezTo>
                <a:cubicBezTo>
                  <a:pt x="3714786" y="315777"/>
                  <a:pt x="3706861" y="313872"/>
                  <a:pt x="3696498" y="313872"/>
                </a:cubicBezTo>
                <a:close/>
                <a:moveTo>
                  <a:pt x="3559262" y="313872"/>
                </a:moveTo>
                <a:cubicBezTo>
                  <a:pt x="3540364" y="313872"/>
                  <a:pt x="3522534" y="317606"/>
                  <a:pt x="3505769" y="325073"/>
                </a:cubicBezTo>
                <a:cubicBezTo>
                  <a:pt x="3489006" y="332541"/>
                  <a:pt x="3473766" y="342752"/>
                  <a:pt x="3460050" y="355706"/>
                </a:cubicBezTo>
                <a:cubicBezTo>
                  <a:pt x="3446334" y="368660"/>
                  <a:pt x="3434599" y="383138"/>
                  <a:pt x="3424845" y="399140"/>
                </a:cubicBezTo>
                <a:cubicBezTo>
                  <a:pt x="3415092" y="415142"/>
                  <a:pt x="3407548" y="431677"/>
                  <a:pt x="3402214" y="448746"/>
                </a:cubicBezTo>
                <a:cubicBezTo>
                  <a:pt x="3396880" y="465815"/>
                  <a:pt x="3394213" y="482426"/>
                  <a:pt x="3394213" y="498581"/>
                </a:cubicBezTo>
                <a:cubicBezTo>
                  <a:pt x="3394213" y="512602"/>
                  <a:pt x="3397337" y="524413"/>
                  <a:pt x="3403585" y="534014"/>
                </a:cubicBezTo>
                <a:cubicBezTo>
                  <a:pt x="3409834" y="543615"/>
                  <a:pt x="3418368" y="550854"/>
                  <a:pt x="3429189" y="555731"/>
                </a:cubicBezTo>
                <a:cubicBezTo>
                  <a:pt x="3440009" y="560608"/>
                  <a:pt x="3452277" y="563046"/>
                  <a:pt x="3465993" y="563046"/>
                </a:cubicBezTo>
                <a:cubicBezTo>
                  <a:pt x="3482148" y="563046"/>
                  <a:pt x="3497083" y="560074"/>
                  <a:pt x="3510799" y="554131"/>
                </a:cubicBezTo>
                <a:cubicBezTo>
                  <a:pt x="3524515" y="548187"/>
                  <a:pt x="3536555" y="540491"/>
                  <a:pt x="3546918" y="531042"/>
                </a:cubicBezTo>
                <a:cubicBezTo>
                  <a:pt x="3557281" y="521593"/>
                  <a:pt x="3565663" y="511840"/>
                  <a:pt x="3572064" y="501781"/>
                </a:cubicBezTo>
                <a:lnTo>
                  <a:pt x="3564748" y="498124"/>
                </a:lnTo>
                <a:cubicBezTo>
                  <a:pt x="3552861" y="512144"/>
                  <a:pt x="3540821" y="521898"/>
                  <a:pt x="3528629" y="527384"/>
                </a:cubicBezTo>
                <a:cubicBezTo>
                  <a:pt x="3516438" y="532871"/>
                  <a:pt x="3506227" y="535614"/>
                  <a:pt x="3497997" y="535614"/>
                </a:cubicBezTo>
                <a:cubicBezTo>
                  <a:pt x="3487634" y="535614"/>
                  <a:pt x="3479176" y="532490"/>
                  <a:pt x="3472623" y="526241"/>
                </a:cubicBezTo>
                <a:cubicBezTo>
                  <a:pt x="3466069" y="519993"/>
                  <a:pt x="3462793" y="508334"/>
                  <a:pt x="3462793" y="491266"/>
                </a:cubicBezTo>
                <a:lnTo>
                  <a:pt x="3466756" y="459239"/>
                </a:lnTo>
                <a:lnTo>
                  <a:pt x="3492282" y="451946"/>
                </a:lnTo>
                <a:cubicBezTo>
                  <a:pt x="3506455" y="447070"/>
                  <a:pt x="3520324" y="441278"/>
                  <a:pt x="3533887" y="434573"/>
                </a:cubicBezTo>
                <a:cubicBezTo>
                  <a:pt x="3547451" y="427867"/>
                  <a:pt x="3559719" y="420247"/>
                  <a:pt x="3570692" y="411713"/>
                </a:cubicBezTo>
                <a:cubicBezTo>
                  <a:pt x="3581665" y="403178"/>
                  <a:pt x="3590428" y="393730"/>
                  <a:pt x="3596981" y="383366"/>
                </a:cubicBezTo>
                <a:cubicBezTo>
                  <a:pt x="3603534" y="373003"/>
                  <a:pt x="3606811" y="361878"/>
                  <a:pt x="3606811" y="349991"/>
                </a:cubicBezTo>
                <a:cubicBezTo>
                  <a:pt x="3606811" y="337799"/>
                  <a:pt x="3602239" y="328731"/>
                  <a:pt x="3593095" y="322787"/>
                </a:cubicBezTo>
                <a:cubicBezTo>
                  <a:pt x="3583951" y="316844"/>
                  <a:pt x="3572673" y="313872"/>
                  <a:pt x="3559262" y="313872"/>
                </a:cubicBezTo>
                <a:close/>
                <a:moveTo>
                  <a:pt x="3198912" y="313872"/>
                </a:moveTo>
                <a:cubicBezTo>
                  <a:pt x="3185501" y="313872"/>
                  <a:pt x="3173842" y="317377"/>
                  <a:pt x="3163936" y="324388"/>
                </a:cubicBezTo>
                <a:cubicBezTo>
                  <a:pt x="3154030" y="331398"/>
                  <a:pt x="3146029" y="343590"/>
                  <a:pt x="3139933" y="360964"/>
                </a:cubicBezTo>
                <a:lnTo>
                  <a:pt x="3127589" y="395711"/>
                </a:lnTo>
                <a:lnTo>
                  <a:pt x="3136276" y="395711"/>
                </a:lnTo>
                <a:lnTo>
                  <a:pt x="3144962" y="372394"/>
                </a:lnTo>
                <a:cubicBezTo>
                  <a:pt x="3150144" y="358373"/>
                  <a:pt x="3154945" y="348848"/>
                  <a:pt x="3159364" y="343819"/>
                </a:cubicBezTo>
                <a:cubicBezTo>
                  <a:pt x="3163784" y="338789"/>
                  <a:pt x="3168737" y="336275"/>
                  <a:pt x="3174223" y="336275"/>
                </a:cubicBezTo>
                <a:cubicBezTo>
                  <a:pt x="3177576" y="336275"/>
                  <a:pt x="3179862" y="337265"/>
                  <a:pt x="3181081" y="339247"/>
                </a:cubicBezTo>
                <a:cubicBezTo>
                  <a:pt x="3182301" y="341228"/>
                  <a:pt x="3182682" y="343971"/>
                  <a:pt x="3182224" y="347476"/>
                </a:cubicBezTo>
                <a:cubicBezTo>
                  <a:pt x="3181767" y="350981"/>
                  <a:pt x="3180777" y="354868"/>
                  <a:pt x="3179252" y="359135"/>
                </a:cubicBezTo>
                <a:lnTo>
                  <a:pt x="3123931" y="556645"/>
                </a:lnTo>
                <a:lnTo>
                  <a:pt x="3188397" y="556645"/>
                </a:lnTo>
                <a:lnTo>
                  <a:pt x="3192766" y="539729"/>
                </a:lnTo>
                <a:lnTo>
                  <a:pt x="3211257" y="481893"/>
                </a:lnTo>
                <a:cubicBezTo>
                  <a:pt x="3218572" y="461929"/>
                  <a:pt x="3226192" y="443107"/>
                  <a:pt x="3234117" y="425429"/>
                </a:cubicBezTo>
                <a:cubicBezTo>
                  <a:pt x="3242041" y="407750"/>
                  <a:pt x="3250042" y="392282"/>
                  <a:pt x="3258119" y="379023"/>
                </a:cubicBezTo>
                <a:cubicBezTo>
                  <a:pt x="3266197" y="365764"/>
                  <a:pt x="3273893" y="355401"/>
                  <a:pt x="3281208" y="347933"/>
                </a:cubicBezTo>
                <a:cubicBezTo>
                  <a:pt x="3288523" y="340466"/>
                  <a:pt x="3295077" y="336732"/>
                  <a:pt x="3300868" y="336732"/>
                </a:cubicBezTo>
                <a:cubicBezTo>
                  <a:pt x="3305135" y="336732"/>
                  <a:pt x="3307726" y="338256"/>
                  <a:pt x="3308640" y="341304"/>
                </a:cubicBezTo>
                <a:cubicBezTo>
                  <a:pt x="3309555" y="344352"/>
                  <a:pt x="3309707" y="348162"/>
                  <a:pt x="3309097" y="352734"/>
                </a:cubicBezTo>
                <a:cubicBezTo>
                  <a:pt x="3308488" y="357306"/>
                  <a:pt x="3307268" y="362030"/>
                  <a:pt x="3305440" y="366907"/>
                </a:cubicBezTo>
                <a:lnTo>
                  <a:pt x="3264292" y="490351"/>
                </a:lnTo>
                <a:cubicBezTo>
                  <a:pt x="3259720" y="504067"/>
                  <a:pt x="3257358" y="515573"/>
                  <a:pt x="3257205" y="524870"/>
                </a:cubicBezTo>
                <a:cubicBezTo>
                  <a:pt x="3257053" y="534166"/>
                  <a:pt x="3258958" y="541862"/>
                  <a:pt x="3262920" y="547958"/>
                </a:cubicBezTo>
                <a:cubicBezTo>
                  <a:pt x="3266273" y="552835"/>
                  <a:pt x="3270997" y="556569"/>
                  <a:pt x="3277093" y="559160"/>
                </a:cubicBezTo>
                <a:cubicBezTo>
                  <a:pt x="3283189" y="561751"/>
                  <a:pt x="3290657" y="563046"/>
                  <a:pt x="3299496" y="563046"/>
                </a:cubicBezTo>
                <a:cubicBezTo>
                  <a:pt x="3306811" y="563046"/>
                  <a:pt x="3314355" y="561751"/>
                  <a:pt x="3322127" y="559160"/>
                </a:cubicBezTo>
                <a:cubicBezTo>
                  <a:pt x="3329900" y="556569"/>
                  <a:pt x="3337215" y="551921"/>
                  <a:pt x="3344073" y="545215"/>
                </a:cubicBezTo>
                <a:cubicBezTo>
                  <a:pt x="3350931" y="538510"/>
                  <a:pt x="3356494" y="528756"/>
                  <a:pt x="3360761" y="515954"/>
                </a:cubicBezTo>
                <a:lnTo>
                  <a:pt x="3372191" y="482579"/>
                </a:lnTo>
                <a:lnTo>
                  <a:pt x="3363504" y="482579"/>
                </a:lnTo>
                <a:lnTo>
                  <a:pt x="3355275" y="504524"/>
                </a:lnTo>
                <a:cubicBezTo>
                  <a:pt x="3349788" y="519764"/>
                  <a:pt x="3344607" y="529594"/>
                  <a:pt x="3339730" y="534014"/>
                </a:cubicBezTo>
                <a:cubicBezTo>
                  <a:pt x="3334853" y="538433"/>
                  <a:pt x="3330433" y="540643"/>
                  <a:pt x="3326471" y="540643"/>
                </a:cubicBezTo>
                <a:cubicBezTo>
                  <a:pt x="3322509" y="540643"/>
                  <a:pt x="3319765" y="538967"/>
                  <a:pt x="3318241" y="535614"/>
                </a:cubicBezTo>
                <a:cubicBezTo>
                  <a:pt x="3316717" y="532261"/>
                  <a:pt x="3317479" y="526318"/>
                  <a:pt x="3320527" y="517783"/>
                </a:cubicBezTo>
                <a:lnTo>
                  <a:pt x="3365333" y="382909"/>
                </a:lnTo>
                <a:cubicBezTo>
                  <a:pt x="3369295" y="370717"/>
                  <a:pt x="3371277" y="359363"/>
                  <a:pt x="3371277" y="348848"/>
                </a:cubicBezTo>
                <a:cubicBezTo>
                  <a:pt x="3371277" y="338332"/>
                  <a:pt x="3368076" y="329874"/>
                  <a:pt x="3361675" y="323473"/>
                </a:cubicBezTo>
                <a:cubicBezTo>
                  <a:pt x="3355275" y="317072"/>
                  <a:pt x="3344759" y="313872"/>
                  <a:pt x="3330128" y="313872"/>
                </a:cubicBezTo>
                <a:cubicBezTo>
                  <a:pt x="3318241" y="313872"/>
                  <a:pt x="3307116" y="316310"/>
                  <a:pt x="3296753" y="321187"/>
                </a:cubicBezTo>
                <a:cubicBezTo>
                  <a:pt x="3286390" y="326064"/>
                  <a:pt x="3276255" y="334598"/>
                  <a:pt x="3266349" y="346790"/>
                </a:cubicBezTo>
                <a:cubicBezTo>
                  <a:pt x="3256443" y="358982"/>
                  <a:pt x="3246385" y="375823"/>
                  <a:pt x="3236174" y="397311"/>
                </a:cubicBezTo>
                <a:cubicBezTo>
                  <a:pt x="3231068" y="408055"/>
                  <a:pt x="3225754" y="420266"/>
                  <a:pt x="3220229" y="433944"/>
                </a:cubicBezTo>
                <a:lnTo>
                  <a:pt x="3219824" y="434983"/>
                </a:lnTo>
                <a:lnTo>
                  <a:pt x="3234574" y="377880"/>
                </a:lnTo>
                <a:cubicBezTo>
                  <a:pt x="3236402" y="370565"/>
                  <a:pt x="3237545" y="363173"/>
                  <a:pt x="3238003" y="355706"/>
                </a:cubicBezTo>
                <a:cubicBezTo>
                  <a:pt x="3238460" y="348238"/>
                  <a:pt x="3237698" y="341304"/>
                  <a:pt x="3235717" y="334903"/>
                </a:cubicBezTo>
                <a:cubicBezTo>
                  <a:pt x="3233735" y="328502"/>
                  <a:pt x="3229849" y="323397"/>
                  <a:pt x="3224058" y="319587"/>
                </a:cubicBezTo>
                <a:cubicBezTo>
                  <a:pt x="3218267" y="315777"/>
                  <a:pt x="3209885" y="313872"/>
                  <a:pt x="3198912" y="313872"/>
                </a:cubicBezTo>
                <a:close/>
                <a:moveTo>
                  <a:pt x="2378162" y="313872"/>
                </a:moveTo>
                <a:cubicBezTo>
                  <a:pt x="2359264" y="313872"/>
                  <a:pt x="2341434" y="317606"/>
                  <a:pt x="2324669" y="325073"/>
                </a:cubicBezTo>
                <a:cubicBezTo>
                  <a:pt x="2307906" y="332541"/>
                  <a:pt x="2292666" y="342752"/>
                  <a:pt x="2278950" y="355706"/>
                </a:cubicBezTo>
                <a:cubicBezTo>
                  <a:pt x="2265234" y="368660"/>
                  <a:pt x="2253499" y="383138"/>
                  <a:pt x="2243745" y="399140"/>
                </a:cubicBezTo>
                <a:cubicBezTo>
                  <a:pt x="2233992" y="415142"/>
                  <a:pt x="2226448" y="431677"/>
                  <a:pt x="2221114" y="448746"/>
                </a:cubicBezTo>
                <a:cubicBezTo>
                  <a:pt x="2215780" y="465815"/>
                  <a:pt x="2213113" y="482426"/>
                  <a:pt x="2213113" y="498581"/>
                </a:cubicBezTo>
                <a:cubicBezTo>
                  <a:pt x="2213113" y="512602"/>
                  <a:pt x="2216237" y="524413"/>
                  <a:pt x="2222485" y="534014"/>
                </a:cubicBezTo>
                <a:cubicBezTo>
                  <a:pt x="2228734" y="543615"/>
                  <a:pt x="2237268" y="550854"/>
                  <a:pt x="2248089" y="555731"/>
                </a:cubicBezTo>
                <a:cubicBezTo>
                  <a:pt x="2258909" y="560608"/>
                  <a:pt x="2271177" y="563046"/>
                  <a:pt x="2284893" y="563046"/>
                </a:cubicBezTo>
                <a:cubicBezTo>
                  <a:pt x="2301048" y="563046"/>
                  <a:pt x="2315983" y="560074"/>
                  <a:pt x="2329699" y="554131"/>
                </a:cubicBezTo>
                <a:cubicBezTo>
                  <a:pt x="2343415" y="548187"/>
                  <a:pt x="2355454" y="540491"/>
                  <a:pt x="2365818" y="531042"/>
                </a:cubicBezTo>
                <a:cubicBezTo>
                  <a:pt x="2376181" y="521593"/>
                  <a:pt x="2384563" y="511840"/>
                  <a:pt x="2390964" y="501781"/>
                </a:cubicBezTo>
                <a:lnTo>
                  <a:pt x="2383648" y="498124"/>
                </a:lnTo>
                <a:cubicBezTo>
                  <a:pt x="2371761" y="512144"/>
                  <a:pt x="2359722" y="521898"/>
                  <a:pt x="2347530" y="527384"/>
                </a:cubicBezTo>
                <a:cubicBezTo>
                  <a:pt x="2335338" y="532871"/>
                  <a:pt x="2325127" y="535614"/>
                  <a:pt x="2316897" y="535614"/>
                </a:cubicBezTo>
                <a:cubicBezTo>
                  <a:pt x="2306534" y="535614"/>
                  <a:pt x="2298076" y="532490"/>
                  <a:pt x="2291523" y="526241"/>
                </a:cubicBezTo>
                <a:cubicBezTo>
                  <a:pt x="2284969" y="519993"/>
                  <a:pt x="2281693" y="508334"/>
                  <a:pt x="2281693" y="491266"/>
                </a:cubicBezTo>
                <a:lnTo>
                  <a:pt x="2285657" y="459239"/>
                </a:lnTo>
                <a:lnTo>
                  <a:pt x="2311182" y="451946"/>
                </a:lnTo>
                <a:cubicBezTo>
                  <a:pt x="2325355" y="447070"/>
                  <a:pt x="2339224" y="441278"/>
                  <a:pt x="2352787" y="434573"/>
                </a:cubicBezTo>
                <a:cubicBezTo>
                  <a:pt x="2366351" y="427867"/>
                  <a:pt x="2378619" y="420247"/>
                  <a:pt x="2389592" y="411713"/>
                </a:cubicBezTo>
                <a:cubicBezTo>
                  <a:pt x="2400565" y="403178"/>
                  <a:pt x="2409328" y="393730"/>
                  <a:pt x="2415881" y="383366"/>
                </a:cubicBezTo>
                <a:cubicBezTo>
                  <a:pt x="2422434" y="373003"/>
                  <a:pt x="2425711" y="361878"/>
                  <a:pt x="2425711" y="349991"/>
                </a:cubicBezTo>
                <a:cubicBezTo>
                  <a:pt x="2425711" y="337799"/>
                  <a:pt x="2421139" y="328731"/>
                  <a:pt x="2411995" y="322787"/>
                </a:cubicBezTo>
                <a:cubicBezTo>
                  <a:pt x="2402851" y="316844"/>
                  <a:pt x="2391573" y="313872"/>
                  <a:pt x="2378162" y="313872"/>
                </a:cubicBezTo>
                <a:close/>
                <a:moveTo>
                  <a:pt x="1720937" y="313872"/>
                </a:moveTo>
                <a:cubicBezTo>
                  <a:pt x="1702040" y="313872"/>
                  <a:pt x="1684209" y="317606"/>
                  <a:pt x="1667445" y="325073"/>
                </a:cubicBezTo>
                <a:cubicBezTo>
                  <a:pt x="1650681" y="332541"/>
                  <a:pt x="1635441" y="342752"/>
                  <a:pt x="1621725" y="355706"/>
                </a:cubicBezTo>
                <a:cubicBezTo>
                  <a:pt x="1608009" y="368660"/>
                  <a:pt x="1596274" y="383138"/>
                  <a:pt x="1586520" y="399140"/>
                </a:cubicBezTo>
                <a:cubicBezTo>
                  <a:pt x="1576767" y="415142"/>
                  <a:pt x="1569223" y="431677"/>
                  <a:pt x="1563889" y="448746"/>
                </a:cubicBezTo>
                <a:cubicBezTo>
                  <a:pt x="1558555" y="465815"/>
                  <a:pt x="1555888" y="482426"/>
                  <a:pt x="1555888" y="498581"/>
                </a:cubicBezTo>
                <a:cubicBezTo>
                  <a:pt x="1555888" y="512602"/>
                  <a:pt x="1559012" y="524413"/>
                  <a:pt x="1565260" y="534014"/>
                </a:cubicBezTo>
                <a:cubicBezTo>
                  <a:pt x="1571509" y="543615"/>
                  <a:pt x="1580043" y="550854"/>
                  <a:pt x="1590864" y="555731"/>
                </a:cubicBezTo>
                <a:cubicBezTo>
                  <a:pt x="1601684" y="560608"/>
                  <a:pt x="1613952" y="563046"/>
                  <a:pt x="1627668" y="563046"/>
                </a:cubicBezTo>
                <a:cubicBezTo>
                  <a:pt x="1643823" y="563046"/>
                  <a:pt x="1658758" y="560074"/>
                  <a:pt x="1672474" y="554131"/>
                </a:cubicBezTo>
                <a:cubicBezTo>
                  <a:pt x="1686190" y="548187"/>
                  <a:pt x="1698229" y="540491"/>
                  <a:pt x="1708593" y="531042"/>
                </a:cubicBezTo>
                <a:cubicBezTo>
                  <a:pt x="1718956" y="521593"/>
                  <a:pt x="1727338" y="511840"/>
                  <a:pt x="1733739" y="501781"/>
                </a:cubicBezTo>
                <a:lnTo>
                  <a:pt x="1726423" y="498124"/>
                </a:lnTo>
                <a:cubicBezTo>
                  <a:pt x="1714536" y="512144"/>
                  <a:pt x="1702497" y="521898"/>
                  <a:pt x="1690305" y="527384"/>
                </a:cubicBezTo>
                <a:cubicBezTo>
                  <a:pt x="1678113" y="532871"/>
                  <a:pt x="1667902" y="535614"/>
                  <a:pt x="1659672" y="535614"/>
                </a:cubicBezTo>
                <a:cubicBezTo>
                  <a:pt x="1649309" y="535614"/>
                  <a:pt x="1640851" y="532490"/>
                  <a:pt x="1634298" y="526241"/>
                </a:cubicBezTo>
                <a:cubicBezTo>
                  <a:pt x="1627744" y="519993"/>
                  <a:pt x="1624468" y="508334"/>
                  <a:pt x="1624468" y="491266"/>
                </a:cubicBezTo>
                <a:lnTo>
                  <a:pt x="1628432" y="459239"/>
                </a:lnTo>
                <a:lnTo>
                  <a:pt x="1653957" y="451946"/>
                </a:lnTo>
                <a:cubicBezTo>
                  <a:pt x="1668130" y="447070"/>
                  <a:pt x="1681999" y="441278"/>
                  <a:pt x="1695562" y="434573"/>
                </a:cubicBezTo>
                <a:cubicBezTo>
                  <a:pt x="1709126" y="427867"/>
                  <a:pt x="1721394" y="420247"/>
                  <a:pt x="1732367" y="411713"/>
                </a:cubicBezTo>
                <a:cubicBezTo>
                  <a:pt x="1743340" y="403178"/>
                  <a:pt x="1752103" y="393730"/>
                  <a:pt x="1758656" y="383366"/>
                </a:cubicBezTo>
                <a:cubicBezTo>
                  <a:pt x="1765209" y="373003"/>
                  <a:pt x="1768486" y="361878"/>
                  <a:pt x="1768486" y="349991"/>
                </a:cubicBezTo>
                <a:cubicBezTo>
                  <a:pt x="1768486" y="337799"/>
                  <a:pt x="1763914" y="328731"/>
                  <a:pt x="1754770" y="322787"/>
                </a:cubicBezTo>
                <a:cubicBezTo>
                  <a:pt x="1745626" y="316844"/>
                  <a:pt x="1734348" y="313872"/>
                  <a:pt x="1720937" y="313872"/>
                </a:cubicBezTo>
                <a:close/>
                <a:moveTo>
                  <a:pt x="1123529" y="313872"/>
                </a:moveTo>
                <a:cubicBezTo>
                  <a:pt x="1104631" y="313872"/>
                  <a:pt x="1087105" y="317606"/>
                  <a:pt x="1070951" y="325073"/>
                </a:cubicBezTo>
                <a:cubicBezTo>
                  <a:pt x="1054797" y="332541"/>
                  <a:pt x="1040319" y="342523"/>
                  <a:pt x="1027517" y="355020"/>
                </a:cubicBezTo>
                <a:cubicBezTo>
                  <a:pt x="1014715" y="367517"/>
                  <a:pt x="1003895" y="381614"/>
                  <a:pt x="995056" y="397311"/>
                </a:cubicBezTo>
                <a:cubicBezTo>
                  <a:pt x="986217" y="413008"/>
                  <a:pt x="979435" y="429086"/>
                  <a:pt x="974710" y="445546"/>
                </a:cubicBezTo>
                <a:cubicBezTo>
                  <a:pt x="969986" y="462005"/>
                  <a:pt x="967624" y="477702"/>
                  <a:pt x="967624" y="492637"/>
                </a:cubicBezTo>
                <a:cubicBezTo>
                  <a:pt x="967624" y="516716"/>
                  <a:pt x="974482" y="534471"/>
                  <a:pt x="988198" y="545901"/>
                </a:cubicBezTo>
                <a:cubicBezTo>
                  <a:pt x="1001914" y="557331"/>
                  <a:pt x="1019440" y="563046"/>
                  <a:pt x="1040776" y="563046"/>
                </a:cubicBezTo>
                <a:cubicBezTo>
                  <a:pt x="1056625" y="563046"/>
                  <a:pt x="1070875" y="560074"/>
                  <a:pt x="1083524" y="554131"/>
                </a:cubicBezTo>
                <a:cubicBezTo>
                  <a:pt x="1096173" y="548187"/>
                  <a:pt x="1107298" y="540491"/>
                  <a:pt x="1116900" y="531042"/>
                </a:cubicBezTo>
                <a:cubicBezTo>
                  <a:pt x="1126501" y="521593"/>
                  <a:pt x="1134349" y="511840"/>
                  <a:pt x="1140445" y="501781"/>
                </a:cubicBezTo>
                <a:lnTo>
                  <a:pt x="1131301" y="498124"/>
                </a:lnTo>
                <a:cubicBezTo>
                  <a:pt x="1120938" y="513364"/>
                  <a:pt x="1110727" y="523879"/>
                  <a:pt x="1100669" y="529670"/>
                </a:cubicBezTo>
                <a:cubicBezTo>
                  <a:pt x="1090611" y="535462"/>
                  <a:pt x="1080705" y="538357"/>
                  <a:pt x="1070951" y="538357"/>
                </a:cubicBezTo>
                <a:cubicBezTo>
                  <a:pt x="1060588" y="538357"/>
                  <a:pt x="1052206" y="534776"/>
                  <a:pt x="1045805" y="527613"/>
                </a:cubicBezTo>
                <a:cubicBezTo>
                  <a:pt x="1039404" y="520450"/>
                  <a:pt x="1036204" y="508792"/>
                  <a:pt x="1036204" y="492637"/>
                </a:cubicBezTo>
                <a:cubicBezTo>
                  <a:pt x="1036204" y="471301"/>
                  <a:pt x="1038795" y="450575"/>
                  <a:pt x="1043976" y="430458"/>
                </a:cubicBezTo>
                <a:cubicBezTo>
                  <a:pt x="1049158" y="410341"/>
                  <a:pt x="1056092" y="392206"/>
                  <a:pt x="1064779" y="376051"/>
                </a:cubicBezTo>
                <a:cubicBezTo>
                  <a:pt x="1073466" y="359897"/>
                  <a:pt x="1083295" y="347019"/>
                  <a:pt x="1094268" y="337418"/>
                </a:cubicBezTo>
                <a:cubicBezTo>
                  <a:pt x="1105241" y="327817"/>
                  <a:pt x="1116366" y="323016"/>
                  <a:pt x="1127644" y="323016"/>
                </a:cubicBezTo>
                <a:cubicBezTo>
                  <a:pt x="1132825" y="323016"/>
                  <a:pt x="1137169" y="323778"/>
                  <a:pt x="1140674" y="325302"/>
                </a:cubicBezTo>
                <a:cubicBezTo>
                  <a:pt x="1144179" y="326826"/>
                  <a:pt x="1147151" y="329112"/>
                  <a:pt x="1149589" y="332160"/>
                </a:cubicBezTo>
                <a:cubicBezTo>
                  <a:pt x="1138617" y="334903"/>
                  <a:pt x="1128939" y="340771"/>
                  <a:pt x="1120557" y="349762"/>
                </a:cubicBezTo>
                <a:cubicBezTo>
                  <a:pt x="1112175" y="358754"/>
                  <a:pt x="1107984" y="369498"/>
                  <a:pt x="1107984" y="381995"/>
                </a:cubicBezTo>
                <a:cubicBezTo>
                  <a:pt x="1107984" y="390224"/>
                  <a:pt x="1110499" y="396701"/>
                  <a:pt x="1115528" y="401426"/>
                </a:cubicBezTo>
                <a:cubicBezTo>
                  <a:pt x="1120557" y="406150"/>
                  <a:pt x="1126729" y="408512"/>
                  <a:pt x="1134045" y="408512"/>
                </a:cubicBezTo>
                <a:cubicBezTo>
                  <a:pt x="1142579" y="408512"/>
                  <a:pt x="1150275" y="405998"/>
                  <a:pt x="1157133" y="400969"/>
                </a:cubicBezTo>
                <a:cubicBezTo>
                  <a:pt x="1163991" y="395939"/>
                  <a:pt x="1169401" y="389539"/>
                  <a:pt x="1173364" y="381766"/>
                </a:cubicBezTo>
                <a:cubicBezTo>
                  <a:pt x="1177326" y="373994"/>
                  <a:pt x="1179307" y="365993"/>
                  <a:pt x="1179307" y="357763"/>
                </a:cubicBezTo>
                <a:cubicBezTo>
                  <a:pt x="1179307" y="345266"/>
                  <a:pt x="1174202" y="334827"/>
                  <a:pt x="1163991" y="326445"/>
                </a:cubicBezTo>
                <a:cubicBezTo>
                  <a:pt x="1153780" y="318063"/>
                  <a:pt x="1140293" y="313872"/>
                  <a:pt x="1123529" y="313872"/>
                </a:cubicBezTo>
                <a:close/>
                <a:moveTo>
                  <a:pt x="908874" y="313872"/>
                </a:moveTo>
                <a:cubicBezTo>
                  <a:pt x="900034" y="313872"/>
                  <a:pt x="891576" y="315320"/>
                  <a:pt x="883499" y="318215"/>
                </a:cubicBezTo>
                <a:cubicBezTo>
                  <a:pt x="875422" y="321111"/>
                  <a:pt x="868107" y="325912"/>
                  <a:pt x="861553" y="332617"/>
                </a:cubicBezTo>
                <a:cubicBezTo>
                  <a:pt x="855000" y="339323"/>
                  <a:pt x="849590" y="348772"/>
                  <a:pt x="845323" y="360964"/>
                </a:cubicBezTo>
                <a:lnTo>
                  <a:pt x="832521" y="395711"/>
                </a:lnTo>
                <a:lnTo>
                  <a:pt x="841208" y="395711"/>
                </a:lnTo>
                <a:lnTo>
                  <a:pt x="850352" y="372394"/>
                </a:lnTo>
                <a:cubicBezTo>
                  <a:pt x="855229" y="359287"/>
                  <a:pt x="859953" y="349991"/>
                  <a:pt x="864525" y="344504"/>
                </a:cubicBezTo>
                <a:cubicBezTo>
                  <a:pt x="869097" y="339018"/>
                  <a:pt x="874126" y="336275"/>
                  <a:pt x="879613" y="336275"/>
                </a:cubicBezTo>
                <a:cubicBezTo>
                  <a:pt x="888147" y="336275"/>
                  <a:pt x="889824" y="343895"/>
                  <a:pt x="884642" y="359135"/>
                </a:cubicBezTo>
                <a:lnTo>
                  <a:pt x="839836" y="490351"/>
                </a:lnTo>
                <a:cubicBezTo>
                  <a:pt x="834960" y="505286"/>
                  <a:pt x="832826" y="518240"/>
                  <a:pt x="833436" y="529213"/>
                </a:cubicBezTo>
                <a:cubicBezTo>
                  <a:pt x="834045" y="540186"/>
                  <a:pt x="837779" y="548568"/>
                  <a:pt x="844637" y="554359"/>
                </a:cubicBezTo>
                <a:cubicBezTo>
                  <a:pt x="851495" y="560150"/>
                  <a:pt x="861477" y="563046"/>
                  <a:pt x="874584" y="563046"/>
                </a:cubicBezTo>
                <a:cubicBezTo>
                  <a:pt x="882508" y="563046"/>
                  <a:pt x="890357" y="561674"/>
                  <a:pt x="898129" y="558931"/>
                </a:cubicBezTo>
                <a:cubicBezTo>
                  <a:pt x="905902" y="556188"/>
                  <a:pt x="913141" y="551464"/>
                  <a:pt x="919846" y="544758"/>
                </a:cubicBezTo>
                <a:cubicBezTo>
                  <a:pt x="926552" y="538052"/>
                  <a:pt x="932038" y="528451"/>
                  <a:pt x="936306" y="515954"/>
                </a:cubicBezTo>
                <a:lnTo>
                  <a:pt x="948193" y="482579"/>
                </a:lnTo>
                <a:lnTo>
                  <a:pt x="939506" y="482579"/>
                </a:lnTo>
                <a:lnTo>
                  <a:pt x="931276" y="504524"/>
                </a:lnTo>
                <a:cubicBezTo>
                  <a:pt x="925485" y="519460"/>
                  <a:pt x="920227" y="529213"/>
                  <a:pt x="915503" y="533785"/>
                </a:cubicBezTo>
                <a:cubicBezTo>
                  <a:pt x="910779" y="538357"/>
                  <a:pt x="906435" y="540643"/>
                  <a:pt x="902473" y="540643"/>
                </a:cubicBezTo>
                <a:cubicBezTo>
                  <a:pt x="898206" y="540643"/>
                  <a:pt x="895386" y="538891"/>
                  <a:pt x="894015" y="535385"/>
                </a:cubicBezTo>
                <a:cubicBezTo>
                  <a:pt x="892643" y="531880"/>
                  <a:pt x="893329" y="526013"/>
                  <a:pt x="896072" y="517783"/>
                </a:cubicBezTo>
                <a:lnTo>
                  <a:pt x="944078" y="377880"/>
                </a:lnTo>
                <a:cubicBezTo>
                  <a:pt x="946516" y="370565"/>
                  <a:pt x="948040" y="363173"/>
                  <a:pt x="948650" y="355706"/>
                </a:cubicBezTo>
                <a:cubicBezTo>
                  <a:pt x="949260" y="348238"/>
                  <a:pt x="948498" y="341380"/>
                  <a:pt x="946364" y="335132"/>
                </a:cubicBezTo>
                <a:cubicBezTo>
                  <a:pt x="944230" y="328883"/>
                  <a:pt x="940116" y="323778"/>
                  <a:pt x="934020" y="319816"/>
                </a:cubicBezTo>
                <a:cubicBezTo>
                  <a:pt x="927924" y="315853"/>
                  <a:pt x="919542" y="313872"/>
                  <a:pt x="908874" y="313872"/>
                </a:cubicBezTo>
                <a:close/>
                <a:moveTo>
                  <a:pt x="2981173" y="303938"/>
                </a:moveTo>
                <a:lnTo>
                  <a:pt x="2987488" y="424972"/>
                </a:lnTo>
                <a:lnTo>
                  <a:pt x="2895629" y="424972"/>
                </a:lnTo>
                <a:close/>
                <a:moveTo>
                  <a:pt x="3023424" y="230662"/>
                </a:moveTo>
                <a:lnTo>
                  <a:pt x="2832771" y="499038"/>
                </a:lnTo>
                <a:cubicBezTo>
                  <a:pt x="2825151" y="509706"/>
                  <a:pt x="2818369" y="518393"/>
                  <a:pt x="2812426" y="525098"/>
                </a:cubicBezTo>
                <a:cubicBezTo>
                  <a:pt x="2806482" y="531804"/>
                  <a:pt x="2801148" y="536833"/>
                  <a:pt x="2796424" y="540186"/>
                </a:cubicBezTo>
                <a:cubicBezTo>
                  <a:pt x="2791699" y="543539"/>
                  <a:pt x="2786594" y="545977"/>
                  <a:pt x="2781108" y="547501"/>
                </a:cubicBezTo>
                <a:lnTo>
                  <a:pt x="2779279" y="556645"/>
                </a:lnTo>
                <a:cubicBezTo>
                  <a:pt x="2784156" y="556036"/>
                  <a:pt x="2788880" y="555655"/>
                  <a:pt x="2793452" y="555502"/>
                </a:cubicBezTo>
                <a:cubicBezTo>
                  <a:pt x="2798024" y="555350"/>
                  <a:pt x="2803815" y="555274"/>
                  <a:pt x="2810826" y="555274"/>
                </a:cubicBezTo>
                <a:cubicBezTo>
                  <a:pt x="2819055" y="555274"/>
                  <a:pt x="2827818" y="555350"/>
                  <a:pt x="2837115" y="555502"/>
                </a:cubicBezTo>
                <a:cubicBezTo>
                  <a:pt x="2846411" y="555655"/>
                  <a:pt x="2857460" y="556036"/>
                  <a:pt x="2870261" y="556645"/>
                </a:cubicBezTo>
                <a:lnTo>
                  <a:pt x="2872548" y="547501"/>
                </a:lnTo>
                <a:cubicBezTo>
                  <a:pt x="2860660" y="546892"/>
                  <a:pt x="2851211" y="544682"/>
                  <a:pt x="2844201" y="540872"/>
                </a:cubicBezTo>
                <a:cubicBezTo>
                  <a:pt x="2837191" y="537062"/>
                  <a:pt x="2833838" y="531118"/>
                  <a:pt x="2834143" y="523041"/>
                </a:cubicBezTo>
                <a:cubicBezTo>
                  <a:pt x="2834448" y="514964"/>
                  <a:pt x="2839324" y="504372"/>
                  <a:pt x="2848773" y="491266"/>
                </a:cubicBezTo>
                <a:lnTo>
                  <a:pt x="2889166" y="434116"/>
                </a:lnTo>
                <a:lnTo>
                  <a:pt x="2987965" y="434116"/>
                </a:lnTo>
                <a:lnTo>
                  <a:pt x="2991877" y="509096"/>
                </a:lnTo>
                <a:cubicBezTo>
                  <a:pt x="2992791" y="524641"/>
                  <a:pt x="2990124" y="534776"/>
                  <a:pt x="2983876" y="539500"/>
                </a:cubicBezTo>
                <a:cubicBezTo>
                  <a:pt x="2977627" y="544225"/>
                  <a:pt x="2967188" y="546892"/>
                  <a:pt x="2952558" y="547501"/>
                </a:cubicBezTo>
                <a:lnTo>
                  <a:pt x="2950729" y="556645"/>
                </a:lnTo>
                <a:cubicBezTo>
                  <a:pt x="2958349" y="556036"/>
                  <a:pt x="2968255" y="555655"/>
                  <a:pt x="2980447" y="555502"/>
                </a:cubicBezTo>
                <a:cubicBezTo>
                  <a:pt x="2992639" y="555350"/>
                  <a:pt x="3005593" y="555274"/>
                  <a:pt x="3019309" y="555274"/>
                </a:cubicBezTo>
                <a:cubicBezTo>
                  <a:pt x="3030586" y="555274"/>
                  <a:pt x="3042550" y="555350"/>
                  <a:pt x="3055199" y="555502"/>
                </a:cubicBezTo>
                <a:cubicBezTo>
                  <a:pt x="3067848" y="555655"/>
                  <a:pt x="3077983" y="556036"/>
                  <a:pt x="3085603" y="556645"/>
                </a:cubicBezTo>
                <a:lnTo>
                  <a:pt x="3087432" y="547501"/>
                </a:lnTo>
                <a:cubicBezTo>
                  <a:pt x="3082860" y="547196"/>
                  <a:pt x="3078211" y="544987"/>
                  <a:pt x="3073487" y="540872"/>
                </a:cubicBezTo>
                <a:cubicBezTo>
                  <a:pt x="3068763" y="536757"/>
                  <a:pt x="3065943" y="529213"/>
                  <a:pt x="3065029" y="518240"/>
                </a:cubicBezTo>
                <a:lnTo>
                  <a:pt x="3046741" y="230662"/>
                </a:lnTo>
                <a:cubicBezTo>
                  <a:pt x="3043388" y="230966"/>
                  <a:pt x="3039654" y="231119"/>
                  <a:pt x="3035539" y="231119"/>
                </a:cubicBezTo>
                <a:cubicBezTo>
                  <a:pt x="3031425" y="231119"/>
                  <a:pt x="3027386" y="230966"/>
                  <a:pt x="3023424" y="230662"/>
                </a:cubicBezTo>
                <a:close/>
                <a:moveTo>
                  <a:pt x="2135617" y="226547"/>
                </a:moveTo>
                <a:cubicBezTo>
                  <a:pt x="2110319" y="226547"/>
                  <a:pt x="2086545" y="230814"/>
                  <a:pt x="2064294" y="239348"/>
                </a:cubicBezTo>
                <a:cubicBezTo>
                  <a:pt x="2042044" y="247883"/>
                  <a:pt x="2021851" y="259541"/>
                  <a:pt x="2003715" y="274324"/>
                </a:cubicBezTo>
                <a:cubicBezTo>
                  <a:pt x="1985580" y="289107"/>
                  <a:pt x="1970035" y="306023"/>
                  <a:pt x="1957081" y="325073"/>
                </a:cubicBezTo>
                <a:cubicBezTo>
                  <a:pt x="1944127" y="344123"/>
                  <a:pt x="1934221" y="364316"/>
                  <a:pt x="1927363" y="385652"/>
                </a:cubicBezTo>
                <a:cubicBezTo>
                  <a:pt x="1920505" y="406988"/>
                  <a:pt x="1917076" y="428324"/>
                  <a:pt x="1917076" y="449660"/>
                </a:cubicBezTo>
                <a:cubicBezTo>
                  <a:pt x="1917076" y="485932"/>
                  <a:pt x="1927134" y="513897"/>
                  <a:pt x="1947251" y="533557"/>
                </a:cubicBezTo>
                <a:cubicBezTo>
                  <a:pt x="1967368" y="553216"/>
                  <a:pt x="1998153" y="563046"/>
                  <a:pt x="2039605" y="563046"/>
                </a:cubicBezTo>
                <a:cubicBezTo>
                  <a:pt x="2052407" y="563046"/>
                  <a:pt x="2063989" y="561751"/>
                  <a:pt x="2074353" y="559160"/>
                </a:cubicBezTo>
                <a:cubicBezTo>
                  <a:pt x="2084716" y="556569"/>
                  <a:pt x="2094393" y="552988"/>
                  <a:pt x="2103385" y="548416"/>
                </a:cubicBezTo>
                <a:cubicBezTo>
                  <a:pt x="2112376" y="543844"/>
                  <a:pt x="2120987" y="538814"/>
                  <a:pt x="2129217" y="533328"/>
                </a:cubicBezTo>
                <a:cubicBezTo>
                  <a:pt x="2134398" y="529670"/>
                  <a:pt x="2138208" y="528451"/>
                  <a:pt x="2140647" y="529670"/>
                </a:cubicBezTo>
                <a:cubicBezTo>
                  <a:pt x="2143085" y="530890"/>
                  <a:pt x="2144304" y="534700"/>
                  <a:pt x="2144304" y="541100"/>
                </a:cubicBezTo>
                <a:cubicBezTo>
                  <a:pt x="2144304" y="545063"/>
                  <a:pt x="2143847" y="550244"/>
                  <a:pt x="2142933" y="556645"/>
                </a:cubicBezTo>
                <a:lnTo>
                  <a:pt x="2152991" y="556645"/>
                </a:lnTo>
                <a:cubicBezTo>
                  <a:pt x="2155125" y="545063"/>
                  <a:pt x="2158249" y="530813"/>
                  <a:pt x="2162364" y="513897"/>
                </a:cubicBezTo>
                <a:cubicBezTo>
                  <a:pt x="2166478" y="496981"/>
                  <a:pt x="2172346" y="474654"/>
                  <a:pt x="2179966" y="446917"/>
                </a:cubicBezTo>
                <a:lnTo>
                  <a:pt x="2169907" y="446917"/>
                </a:lnTo>
                <a:cubicBezTo>
                  <a:pt x="2162592" y="464596"/>
                  <a:pt x="2155963" y="478921"/>
                  <a:pt x="2150019" y="489894"/>
                </a:cubicBezTo>
                <a:cubicBezTo>
                  <a:pt x="2144076" y="500867"/>
                  <a:pt x="2136989" y="510620"/>
                  <a:pt x="2128759" y="519155"/>
                </a:cubicBezTo>
                <a:cubicBezTo>
                  <a:pt x="2119311" y="528908"/>
                  <a:pt x="2108338" y="536376"/>
                  <a:pt x="2095841" y="541558"/>
                </a:cubicBezTo>
                <a:cubicBezTo>
                  <a:pt x="2083344" y="546739"/>
                  <a:pt x="2071457" y="549330"/>
                  <a:pt x="2060179" y="549330"/>
                </a:cubicBezTo>
                <a:cubicBezTo>
                  <a:pt x="2041282" y="549330"/>
                  <a:pt x="2026270" y="542015"/>
                  <a:pt x="2015145" y="527384"/>
                </a:cubicBezTo>
                <a:cubicBezTo>
                  <a:pt x="2004020" y="512754"/>
                  <a:pt x="1998457" y="489894"/>
                  <a:pt x="1998457" y="458804"/>
                </a:cubicBezTo>
                <a:cubicBezTo>
                  <a:pt x="1998457" y="436859"/>
                  <a:pt x="2000972" y="415218"/>
                  <a:pt x="2006001" y="393882"/>
                </a:cubicBezTo>
                <a:cubicBezTo>
                  <a:pt x="2011030" y="372546"/>
                  <a:pt x="2018041" y="352505"/>
                  <a:pt x="2027032" y="333760"/>
                </a:cubicBezTo>
                <a:cubicBezTo>
                  <a:pt x="2036024" y="315015"/>
                  <a:pt x="2046463" y="298403"/>
                  <a:pt x="2058351" y="283925"/>
                </a:cubicBezTo>
                <a:cubicBezTo>
                  <a:pt x="2070238" y="269447"/>
                  <a:pt x="2083192" y="258094"/>
                  <a:pt x="2097213" y="249864"/>
                </a:cubicBezTo>
                <a:cubicBezTo>
                  <a:pt x="2111233" y="241634"/>
                  <a:pt x="2125864" y="237520"/>
                  <a:pt x="2141104" y="237520"/>
                </a:cubicBezTo>
                <a:cubicBezTo>
                  <a:pt x="2152991" y="237520"/>
                  <a:pt x="2163507" y="239806"/>
                  <a:pt x="2172651" y="244378"/>
                </a:cubicBezTo>
                <a:cubicBezTo>
                  <a:pt x="2181795" y="248950"/>
                  <a:pt x="2189262" y="256570"/>
                  <a:pt x="2195053" y="267238"/>
                </a:cubicBezTo>
                <a:cubicBezTo>
                  <a:pt x="2199930" y="275772"/>
                  <a:pt x="2202445" y="285830"/>
                  <a:pt x="2202597" y="297413"/>
                </a:cubicBezTo>
                <a:cubicBezTo>
                  <a:pt x="2202750" y="308995"/>
                  <a:pt x="2201607" y="322559"/>
                  <a:pt x="2199168" y="338104"/>
                </a:cubicBezTo>
                <a:lnTo>
                  <a:pt x="2209227" y="338104"/>
                </a:lnTo>
                <a:cubicBezTo>
                  <a:pt x="2214408" y="313720"/>
                  <a:pt x="2219437" y="293069"/>
                  <a:pt x="2224314" y="276153"/>
                </a:cubicBezTo>
                <a:cubicBezTo>
                  <a:pt x="2229191" y="259237"/>
                  <a:pt x="2233915" y="244835"/>
                  <a:pt x="2238487" y="232948"/>
                </a:cubicBezTo>
                <a:lnTo>
                  <a:pt x="2228886" y="232948"/>
                </a:lnTo>
                <a:cubicBezTo>
                  <a:pt x="2224009" y="245749"/>
                  <a:pt x="2219590" y="253979"/>
                  <a:pt x="2215627" y="257636"/>
                </a:cubicBezTo>
                <a:cubicBezTo>
                  <a:pt x="2211665" y="261294"/>
                  <a:pt x="2207703" y="260837"/>
                  <a:pt x="2203740" y="256265"/>
                </a:cubicBezTo>
                <a:cubicBezTo>
                  <a:pt x="2199168" y="251083"/>
                  <a:pt x="2193987" y="246206"/>
                  <a:pt x="2188195" y="241634"/>
                </a:cubicBezTo>
                <a:cubicBezTo>
                  <a:pt x="2182404" y="237062"/>
                  <a:pt x="2175318" y="233405"/>
                  <a:pt x="2166936" y="230662"/>
                </a:cubicBezTo>
                <a:cubicBezTo>
                  <a:pt x="2158554" y="227918"/>
                  <a:pt x="2148114" y="226547"/>
                  <a:pt x="2135617" y="226547"/>
                </a:cubicBezTo>
                <a:close/>
                <a:moveTo>
                  <a:pt x="726298" y="226547"/>
                </a:moveTo>
                <a:cubicBezTo>
                  <a:pt x="713497" y="226547"/>
                  <a:pt x="700543" y="228376"/>
                  <a:pt x="687436" y="232033"/>
                </a:cubicBezTo>
                <a:cubicBezTo>
                  <a:pt x="674330" y="235691"/>
                  <a:pt x="662138" y="241330"/>
                  <a:pt x="650860" y="248950"/>
                </a:cubicBezTo>
                <a:cubicBezTo>
                  <a:pt x="639583" y="256570"/>
                  <a:pt x="630591" y="266095"/>
                  <a:pt x="623886" y="277525"/>
                </a:cubicBezTo>
                <a:cubicBezTo>
                  <a:pt x="617180" y="288955"/>
                  <a:pt x="613827" y="302442"/>
                  <a:pt x="613827" y="317987"/>
                </a:cubicBezTo>
                <a:cubicBezTo>
                  <a:pt x="613827" y="330788"/>
                  <a:pt x="616113" y="342676"/>
                  <a:pt x="620685" y="353648"/>
                </a:cubicBezTo>
                <a:cubicBezTo>
                  <a:pt x="625257" y="364621"/>
                  <a:pt x="631277" y="374832"/>
                  <a:pt x="638745" y="384281"/>
                </a:cubicBezTo>
                <a:cubicBezTo>
                  <a:pt x="646212" y="393730"/>
                  <a:pt x="654061" y="402950"/>
                  <a:pt x="662290" y="411941"/>
                </a:cubicBezTo>
                <a:cubicBezTo>
                  <a:pt x="670520" y="420933"/>
                  <a:pt x="678369" y="430153"/>
                  <a:pt x="685836" y="439602"/>
                </a:cubicBezTo>
                <a:cubicBezTo>
                  <a:pt x="693304" y="449051"/>
                  <a:pt x="699400" y="459109"/>
                  <a:pt x="704124" y="469777"/>
                </a:cubicBezTo>
                <a:cubicBezTo>
                  <a:pt x="708849" y="480445"/>
                  <a:pt x="711211" y="492180"/>
                  <a:pt x="711211" y="504982"/>
                </a:cubicBezTo>
                <a:cubicBezTo>
                  <a:pt x="711211" y="519917"/>
                  <a:pt x="706563" y="531652"/>
                  <a:pt x="697266" y="540186"/>
                </a:cubicBezTo>
                <a:cubicBezTo>
                  <a:pt x="687970" y="548720"/>
                  <a:pt x="672959" y="552988"/>
                  <a:pt x="652232" y="552988"/>
                </a:cubicBezTo>
                <a:cubicBezTo>
                  <a:pt x="628762" y="552988"/>
                  <a:pt x="610703" y="547273"/>
                  <a:pt x="598054" y="535843"/>
                </a:cubicBezTo>
                <a:cubicBezTo>
                  <a:pt x="585405" y="524413"/>
                  <a:pt x="578623" y="507877"/>
                  <a:pt x="577708" y="486236"/>
                </a:cubicBezTo>
                <a:cubicBezTo>
                  <a:pt x="577404" y="480445"/>
                  <a:pt x="577632" y="474273"/>
                  <a:pt x="578394" y="467720"/>
                </a:cubicBezTo>
                <a:cubicBezTo>
                  <a:pt x="579156" y="461167"/>
                  <a:pt x="580299" y="455299"/>
                  <a:pt x="581823" y="450118"/>
                </a:cubicBezTo>
                <a:lnTo>
                  <a:pt x="572679" y="450118"/>
                </a:lnTo>
                <a:cubicBezTo>
                  <a:pt x="568107" y="471149"/>
                  <a:pt x="563992" y="488599"/>
                  <a:pt x="560335" y="502467"/>
                </a:cubicBezTo>
                <a:cubicBezTo>
                  <a:pt x="556677" y="516335"/>
                  <a:pt x="553325" y="527689"/>
                  <a:pt x="550276" y="536528"/>
                </a:cubicBezTo>
                <a:cubicBezTo>
                  <a:pt x="547228" y="545368"/>
                  <a:pt x="544333" y="553140"/>
                  <a:pt x="541590" y="559846"/>
                </a:cubicBezTo>
                <a:lnTo>
                  <a:pt x="550734" y="559846"/>
                </a:lnTo>
                <a:cubicBezTo>
                  <a:pt x="554696" y="550702"/>
                  <a:pt x="557897" y="544301"/>
                  <a:pt x="560335" y="540643"/>
                </a:cubicBezTo>
                <a:cubicBezTo>
                  <a:pt x="562773" y="536986"/>
                  <a:pt x="565974" y="535157"/>
                  <a:pt x="569936" y="535157"/>
                </a:cubicBezTo>
                <a:cubicBezTo>
                  <a:pt x="571765" y="535157"/>
                  <a:pt x="574051" y="535766"/>
                  <a:pt x="576794" y="536986"/>
                </a:cubicBezTo>
                <a:cubicBezTo>
                  <a:pt x="579537" y="538205"/>
                  <a:pt x="582585" y="539881"/>
                  <a:pt x="585938" y="542015"/>
                </a:cubicBezTo>
                <a:cubicBezTo>
                  <a:pt x="592339" y="545977"/>
                  <a:pt x="598892" y="549559"/>
                  <a:pt x="605598" y="552759"/>
                </a:cubicBezTo>
                <a:cubicBezTo>
                  <a:pt x="612303" y="555959"/>
                  <a:pt x="620304" y="558474"/>
                  <a:pt x="629601" y="560303"/>
                </a:cubicBezTo>
                <a:cubicBezTo>
                  <a:pt x="638897" y="562132"/>
                  <a:pt x="650708" y="563046"/>
                  <a:pt x="665034" y="563046"/>
                </a:cubicBezTo>
                <a:cubicBezTo>
                  <a:pt x="678140" y="563046"/>
                  <a:pt x="692008" y="561370"/>
                  <a:pt x="706639" y="558017"/>
                </a:cubicBezTo>
                <a:cubicBezTo>
                  <a:pt x="721269" y="554664"/>
                  <a:pt x="734985" y="549330"/>
                  <a:pt x="747787" y="542015"/>
                </a:cubicBezTo>
                <a:cubicBezTo>
                  <a:pt x="760588" y="534700"/>
                  <a:pt x="771028" y="525251"/>
                  <a:pt x="779105" y="513668"/>
                </a:cubicBezTo>
                <a:cubicBezTo>
                  <a:pt x="787182" y="502086"/>
                  <a:pt x="791221" y="488065"/>
                  <a:pt x="791221" y="471606"/>
                </a:cubicBezTo>
                <a:cubicBezTo>
                  <a:pt x="791221" y="459109"/>
                  <a:pt x="788630" y="447374"/>
                  <a:pt x="783448" y="436402"/>
                </a:cubicBezTo>
                <a:cubicBezTo>
                  <a:pt x="778267" y="425429"/>
                  <a:pt x="771561" y="414989"/>
                  <a:pt x="763332" y="405083"/>
                </a:cubicBezTo>
                <a:cubicBezTo>
                  <a:pt x="755102" y="395177"/>
                  <a:pt x="746415" y="385424"/>
                  <a:pt x="737271" y="375823"/>
                </a:cubicBezTo>
                <a:cubicBezTo>
                  <a:pt x="728127" y="366221"/>
                  <a:pt x="719517" y="356696"/>
                  <a:pt x="711440" y="347248"/>
                </a:cubicBezTo>
                <a:cubicBezTo>
                  <a:pt x="703362" y="337799"/>
                  <a:pt x="696733" y="328121"/>
                  <a:pt x="691551" y="318215"/>
                </a:cubicBezTo>
                <a:cubicBezTo>
                  <a:pt x="686369" y="308309"/>
                  <a:pt x="683779" y="298022"/>
                  <a:pt x="683779" y="287354"/>
                </a:cubicBezTo>
                <a:cubicBezTo>
                  <a:pt x="683779" y="269676"/>
                  <a:pt x="689189" y="256951"/>
                  <a:pt x="700009" y="249178"/>
                </a:cubicBezTo>
                <a:cubicBezTo>
                  <a:pt x="710830" y="241406"/>
                  <a:pt x="723860" y="237520"/>
                  <a:pt x="739100" y="237520"/>
                </a:cubicBezTo>
                <a:cubicBezTo>
                  <a:pt x="753426" y="237520"/>
                  <a:pt x="765389" y="240034"/>
                  <a:pt x="774990" y="245063"/>
                </a:cubicBezTo>
                <a:cubicBezTo>
                  <a:pt x="784591" y="250093"/>
                  <a:pt x="791907" y="257103"/>
                  <a:pt x="796936" y="266095"/>
                </a:cubicBezTo>
                <a:cubicBezTo>
                  <a:pt x="801965" y="275086"/>
                  <a:pt x="804480" y="285526"/>
                  <a:pt x="804480" y="297413"/>
                </a:cubicBezTo>
                <a:cubicBezTo>
                  <a:pt x="804480" y="301070"/>
                  <a:pt x="804251" y="305185"/>
                  <a:pt x="803794" y="309757"/>
                </a:cubicBezTo>
                <a:cubicBezTo>
                  <a:pt x="803337" y="314329"/>
                  <a:pt x="802651" y="318749"/>
                  <a:pt x="801736" y="323016"/>
                </a:cubicBezTo>
                <a:lnTo>
                  <a:pt x="810880" y="323016"/>
                </a:lnTo>
                <a:cubicBezTo>
                  <a:pt x="815452" y="298937"/>
                  <a:pt x="820329" y="279353"/>
                  <a:pt x="825511" y="264266"/>
                </a:cubicBezTo>
                <a:cubicBezTo>
                  <a:pt x="830692" y="249178"/>
                  <a:pt x="834807" y="237672"/>
                  <a:pt x="837855" y="229747"/>
                </a:cubicBezTo>
                <a:lnTo>
                  <a:pt x="828711" y="229747"/>
                </a:lnTo>
                <a:cubicBezTo>
                  <a:pt x="822920" y="245902"/>
                  <a:pt x="817891" y="253979"/>
                  <a:pt x="813624" y="253979"/>
                </a:cubicBezTo>
                <a:cubicBezTo>
                  <a:pt x="812100" y="253979"/>
                  <a:pt x="809890" y="253217"/>
                  <a:pt x="806994" y="251693"/>
                </a:cubicBezTo>
                <a:cubicBezTo>
                  <a:pt x="804099" y="250169"/>
                  <a:pt x="801279" y="248492"/>
                  <a:pt x="798536" y="246664"/>
                </a:cubicBezTo>
                <a:cubicBezTo>
                  <a:pt x="790916" y="242092"/>
                  <a:pt x="781467" y="237596"/>
                  <a:pt x="770190" y="233176"/>
                </a:cubicBezTo>
                <a:cubicBezTo>
                  <a:pt x="758912" y="228757"/>
                  <a:pt x="744282" y="226547"/>
                  <a:pt x="726298" y="226547"/>
                </a:cubicBezTo>
                <a:close/>
                <a:moveTo>
                  <a:pt x="4130000" y="203230"/>
                </a:moveTo>
                <a:cubicBezTo>
                  <a:pt x="4117503" y="203230"/>
                  <a:pt x="4106759" y="206735"/>
                  <a:pt x="4097767" y="213745"/>
                </a:cubicBezTo>
                <a:cubicBezTo>
                  <a:pt x="4088776" y="220756"/>
                  <a:pt x="4083975" y="230814"/>
                  <a:pt x="4083366" y="243920"/>
                </a:cubicBezTo>
                <a:cubicBezTo>
                  <a:pt x="4082756" y="253064"/>
                  <a:pt x="4085423" y="260303"/>
                  <a:pt x="4091367" y="265637"/>
                </a:cubicBezTo>
                <a:cubicBezTo>
                  <a:pt x="4097310" y="270971"/>
                  <a:pt x="4105616" y="273638"/>
                  <a:pt x="4116284" y="273638"/>
                </a:cubicBezTo>
                <a:cubicBezTo>
                  <a:pt x="4129085" y="273638"/>
                  <a:pt x="4140058" y="269905"/>
                  <a:pt x="4149202" y="262437"/>
                </a:cubicBezTo>
                <a:cubicBezTo>
                  <a:pt x="4158346" y="254969"/>
                  <a:pt x="4163223" y="245292"/>
                  <a:pt x="4163833" y="233405"/>
                </a:cubicBezTo>
                <a:cubicBezTo>
                  <a:pt x="4164442" y="223956"/>
                  <a:pt x="4161775" y="216565"/>
                  <a:pt x="4155832" y="211231"/>
                </a:cubicBezTo>
                <a:cubicBezTo>
                  <a:pt x="4149888" y="205897"/>
                  <a:pt x="4141277" y="203230"/>
                  <a:pt x="4130000" y="203230"/>
                </a:cubicBezTo>
                <a:close/>
                <a:moveTo>
                  <a:pt x="948650" y="203230"/>
                </a:moveTo>
                <a:cubicBezTo>
                  <a:pt x="936153" y="203230"/>
                  <a:pt x="925409" y="206735"/>
                  <a:pt x="916417" y="213745"/>
                </a:cubicBezTo>
                <a:cubicBezTo>
                  <a:pt x="907426" y="220756"/>
                  <a:pt x="902625" y="230814"/>
                  <a:pt x="902016" y="243920"/>
                </a:cubicBezTo>
                <a:cubicBezTo>
                  <a:pt x="901406" y="253064"/>
                  <a:pt x="904073" y="260303"/>
                  <a:pt x="910017" y="265637"/>
                </a:cubicBezTo>
                <a:cubicBezTo>
                  <a:pt x="915960" y="270971"/>
                  <a:pt x="924266" y="273638"/>
                  <a:pt x="934934" y="273638"/>
                </a:cubicBezTo>
                <a:cubicBezTo>
                  <a:pt x="947736" y="273638"/>
                  <a:pt x="958708" y="269905"/>
                  <a:pt x="967852" y="262437"/>
                </a:cubicBezTo>
                <a:cubicBezTo>
                  <a:pt x="976996" y="254969"/>
                  <a:pt x="981873" y="245292"/>
                  <a:pt x="982483" y="233405"/>
                </a:cubicBezTo>
                <a:cubicBezTo>
                  <a:pt x="983092" y="223956"/>
                  <a:pt x="980425" y="216565"/>
                  <a:pt x="974482" y="211231"/>
                </a:cubicBezTo>
                <a:cubicBezTo>
                  <a:pt x="968538" y="205897"/>
                  <a:pt x="959928" y="203230"/>
                  <a:pt x="948650" y="203230"/>
                </a:cubicBezTo>
                <a:close/>
                <a:moveTo>
                  <a:pt x="2725101" y="193171"/>
                </a:moveTo>
                <a:cubicBezTo>
                  <a:pt x="2709556" y="198962"/>
                  <a:pt x="2693477" y="203458"/>
                  <a:pt x="2676866" y="206659"/>
                </a:cubicBezTo>
                <a:cubicBezTo>
                  <a:pt x="2660254" y="209859"/>
                  <a:pt x="2640976" y="211612"/>
                  <a:pt x="2619030" y="211916"/>
                </a:cubicBezTo>
                <a:lnTo>
                  <a:pt x="2615830" y="221518"/>
                </a:lnTo>
                <a:cubicBezTo>
                  <a:pt x="2630765" y="221518"/>
                  <a:pt x="2640061" y="223956"/>
                  <a:pt x="2643719" y="228833"/>
                </a:cubicBezTo>
                <a:cubicBezTo>
                  <a:pt x="2647377" y="233710"/>
                  <a:pt x="2647681" y="241330"/>
                  <a:pt x="2644633" y="251693"/>
                </a:cubicBezTo>
                <a:lnTo>
                  <a:pt x="2572853" y="490351"/>
                </a:lnTo>
                <a:cubicBezTo>
                  <a:pt x="2569805" y="501019"/>
                  <a:pt x="2568052" y="510773"/>
                  <a:pt x="2567595" y="519612"/>
                </a:cubicBezTo>
                <a:cubicBezTo>
                  <a:pt x="2567138" y="528451"/>
                  <a:pt x="2568357" y="536147"/>
                  <a:pt x="2571253" y="542701"/>
                </a:cubicBezTo>
                <a:cubicBezTo>
                  <a:pt x="2574148" y="549254"/>
                  <a:pt x="2578644" y="554283"/>
                  <a:pt x="2584740" y="557788"/>
                </a:cubicBezTo>
                <a:cubicBezTo>
                  <a:pt x="2590836" y="561293"/>
                  <a:pt x="2598913" y="563046"/>
                  <a:pt x="2608972" y="563046"/>
                </a:cubicBezTo>
                <a:cubicBezTo>
                  <a:pt x="2616592" y="563046"/>
                  <a:pt x="2624212" y="561674"/>
                  <a:pt x="2631832" y="558931"/>
                </a:cubicBezTo>
                <a:cubicBezTo>
                  <a:pt x="2639452" y="556188"/>
                  <a:pt x="2646615" y="551464"/>
                  <a:pt x="2653320" y="544758"/>
                </a:cubicBezTo>
                <a:cubicBezTo>
                  <a:pt x="2660026" y="538052"/>
                  <a:pt x="2665512" y="528451"/>
                  <a:pt x="2669780" y="515954"/>
                </a:cubicBezTo>
                <a:lnTo>
                  <a:pt x="2681209" y="482579"/>
                </a:lnTo>
                <a:lnTo>
                  <a:pt x="2672523" y="482579"/>
                </a:lnTo>
                <a:lnTo>
                  <a:pt x="2664293" y="504524"/>
                </a:lnTo>
                <a:cubicBezTo>
                  <a:pt x="2659111" y="519764"/>
                  <a:pt x="2654082" y="529594"/>
                  <a:pt x="2649205" y="534014"/>
                </a:cubicBezTo>
                <a:cubicBezTo>
                  <a:pt x="2644328" y="538433"/>
                  <a:pt x="2640214" y="540643"/>
                  <a:pt x="2636861" y="540643"/>
                </a:cubicBezTo>
                <a:cubicBezTo>
                  <a:pt x="2632898" y="540643"/>
                  <a:pt x="2630079" y="538814"/>
                  <a:pt x="2628403" y="535157"/>
                </a:cubicBezTo>
                <a:cubicBezTo>
                  <a:pt x="2626726" y="531499"/>
                  <a:pt x="2626955" y="525708"/>
                  <a:pt x="2629089" y="517783"/>
                </a:cubicBezTo>
                <a:close/>
                <a:moveTo>
                  <a:pt x="2591751" y="193171"/>
                </a:moveTo>
                <a:cubicBezTo>
                  <a:pt x="2576206" y="198962"/>
                  <a:pt x="2560127" y="203458"/>
                  <a:pt x="2543516" y="206659"/>
                </a:cubicBezTo>
                <a:cubicBezTo>
                  <a:pt x="2526904" y="209859"/>
                  <a:pt x="2507626" y="211612"/>
                  <a:pt x="2485680" y="211916"/>
                </a:cubicBezTo>
                <a:lnTo>
                  <a:pt x="2482480" y="221518"/>
                </a:lnTo>
                <a:cubicBezTo>
                  <a:pt x="2497415" y="221518"/>
                  <a:pt x="2506711" y="223956"/>
                  <a:pt x="2510369" y="228833"/>
                </a:cubicBezTo>
                <a:cubicBezTo>
                  <a:pt x="2514027" y="233710"/>
                  <a:pt x="2514331" y="241330"/>
                  <a:pt x="2511283" y="251693"/>
                </a:cubicBezTo>
                <a:lnTo>
                  <a:pt x="2439503" y="490351"/>
                </a:lnTo>
                <a:cubicBezTo>
                  <a:pt x="2436455" y="501019"/>
                  <a:pt x="2434702" y="510773"/>
                  <a:pt x="2434245" y="519612"/>
                </a:cubicBezTo>
                <a:cubicBezTo>
                  <a:pt x="2433788" y="528451"/>
                  <a:pt x="2435007" y="536147"/>
                  <a:pt x="2437903" y="542701"/>
                </a:cubicBezTo>
                <a:cubicBezTo>
                  <a:pt x="2440798" y="549254"/>
                  <a:pt x="2445294" y="554283"/>
                  <a:pt x="2451390" y="557788"/>
                </a:cubicBezTo>
                <a:cubicBezTo>
                  <a:pt x="2457486" y="561293"/>
                  <a:pt x="2465563" y="563046"/>
                  <a:pt x="2475622" y="563046"/>
                </a:cubicBezTo>
                <a:cubicBezTo>
                  <a:pt x="2483242" y="563046"/>
                  <a:pt x="2490862" y="561674"/>
                  <a:pt x="2498482" y="558931"/>
                </a:cubicBezTo>
                <a:cubicBezTo>
                  <a:pt x="2506102" y="556188"/>
                  <a:pt x="2513264" y="551464"/>
                  <a:pt x="2519970" y="544758"/>
                </a:cubicBezTo>
                <a:cubicBezTo>
                  <a:pt x="2526676" y="538052"/>
                  <a:pt x="2532162" y="528451"/>
                  <a:pt x="2536429" y="515954"/>
                </a:cubicBezTo>
                <a:lnTo>
                  <a:pt x="2547859" y="482579"/>
                </a:lnTo>
                <a:lnTo>
                  <a:pt x="2539173" y="482579"/>
                </a:lnTo>
                <a:lnTo>
                  <a:pt x="2530943" y="504524"/>
                </a:lnTo>
                <a:cubicBezTo>
                  <a:pt x="2525761" y="519764"/>
                  <a:pt x="2520732" y="529594"/>
                  <a:pt x="2515855" y="534014"/>
                </a:cubicBezTo>
                <a:cubicBezTo>
                  <a:pt x="2510979" y="538433"/>
                  <a:pt x="2506864" y="540643"/>
                  <a:pt x="2503511" y="540643"/>
                </a:cubicBezTo>
                <a:cubicBezTo>
                  <a:pt x="2499548" y="540643"/>
                  <a:pt x="2496729" y="538814"/>
                  <a:pt x="2495053" y="535157"/>
                </a:cubicBezTo>
                <a:cubicBezTo>
                  <a:pt x="2493376" y="531499"/>
                  <a:pt x="2493605" y="525708"/>
                  <a:pt x="2495739" y="517783"/>
                </a:cubicBezTo>
                <a:close/>
                <a:moveTo>
                  <a:pt x="1582101" y="193171"/>
                </a:moveTo>
                <a:cubicBezTo>
                  <a:pt x="1566556" y="198962"/>
                  <a:pt x="1550478" y="203458"/>
                  <a:pt x="1533866" y="206659"/>
                </a:cubicBezTo>
                <a:cubicBezTo>
                  <a:pt x="1517254" y="209859"/>
                  <a:pt x="1497976" y="211612"/>
                  <a:pt x="1476030" y="211916"/>
                </a:cubicBezTo>
                <a:lnTo>
                  <a:pt x="1472830" y="221518"/>
                </a:lnTo>
                <a:cubicBezTo>
                  <a:pt x="1487765" y="221518"/>
                  <a:pt x="1497061" y="223956"/>
                  <a:pt x="1500719" y="228833"/>
                </a:cubicBezTo>
                <a:cubicBezTo>
                  <a:pt x="1504377" y="233710"/>
                  <a:pt x="1504681" y="241330"/>
                  <a:pt x="1501633" y="251693"/>
                </a:cubicBezTo>
                <a:lnTo>
                  <a:pt x="1429853" y="490351"/>
                </a:lnTo>
                <a:cubicBezTo>
                  <a:pt x="1426805" y="501019"/>
                  <a:pt x="1425052" y="510773"/>
                  <a:pt x="1424595" y="519612"/>
                </a:cubicBezTo>
                <a:cubicBezTo>
                  <a:pt x="1424138" y="528451"/>
                  <a:pt x="1425357" y="536147"/>
                  <a:pt x="1428253" y="542701"/>
                </a:cubicBezTo>
                <a:cubicBezTo>
                  <a:pt x="1431148" y="549254"/>
                  <a:pt x="1435644" y="554283"/>
                  <a:pt x="1441740" y="557788"/>
                </a:cubicBezTo>
                <a:cubicBezTo>
                  <a:pt x="1447836" y="561293"/>
                  <a:pt x="1455913" y="563046"/>
                  <a:pt x="1465972" y="563046"/>
                </a:cubicBezTo>
                <a:cubicBezTo>
                  <a:pt x="1473592" y="563046"/>
                  <a:pt x="1481212" y="561674"/>
                  <a:pt x="1488832" y="558931"/>
                </a:cubicBezTo>
                <a:cubicBezTo>
                  <a:pt x="1496452" y="556188"/>
                  <a:pt x="1503615" y="551464"/>
                  <a:pt x="1510320" y="544758"/>
                </a:cubicBezTo>
                <a:cubicBezTo>
                  <a:pt x="1517026" y="538052"/>
                  <a:pt x="1522512" y="528451"/>
                  <a:pt x="1526779" y="515954"/>
                </a:cubicBezTo>
                <a:lnTo>
                  <a:pt x="1538209" y="482579"/>
                </a:lnTo>
                <a:lnTo>
                  <a:pt x="1529523" y="482579"/>
                </a:lnTo>
                <a:lnTo>
                  <a:pt x="1521293" y="504524"/>
                </a:lnTo>
                <a:cubicBezTo>
                  <a:pt x="1516111" y="519764"/>
                  <a:pt x="1511082" y="529594"/>
                  <a:pt x="1506205" y="534014"/>
                </a:cubicBezTo>
                <a:cubicBezTo>
                  <a:pt x="1501329" y="538433"/>
                  <a:pt x="1497214" y="540643"/>
                  <a:pt x="1493861" y="540643"/>
                </a:cubicBezTo>
                <a:cubicBezTo>
                  <a:pt x="1489899" y="540643"/>
                  <a:pt x="1487079" y="538814"/>
                  <a:pt x="1485403" y="535157"/>
                </a:cubicBezTo>
                <a:cubicBezTo>
                  <a:pt x="1483726" y="531499"/>
                  <a:pt x="1483955" y="525708"/>
                  <a:pt x="1486089" y="517783"/>
                </a:cubicBezTo>
                <a:close/>
                <a:moveTo>
                  <a:pt x="1336279" y="193171"/>
                </a:moveTo>
                <a:cubicBezTo>
                  <a:pt x="1321039" y="198962"/>
                  <a:pt x="1304885" y="203458"/>
                  <a:pt x="1287816" y="206659"/>
                </a:cubicBezTo>
                <a:cubicBezTo>
                  <a:pt x="1270747" y="209859"/>
                  <a:pt x="1251393" y="211612"/>
                  <a:pt x="1229752" y="211916"/>
                </a:cubicBezTo>
                <a:lnTo>
                  <a:pt x="1227009" y="221518"/>
                </a:lnTo>
                <a:cubicBezTo>
                  <a:pt x="1241944" y="221518"/>
                  <a:pt x="1251240" y="223956"/>
                  <a:pt x="1254898" y="228833"/>
                </a:cubicBezTo>
                <a:cubicBezTo>
                  <a:pt x="1258555" y="233710"/>
                  <a:pt x="1258860" y="241330"/>
                  <a:pt x="1255812" y="251693"/>
                </a:cubicBezTo>
                <a:lnTo>
                  <a:pt x="1165287" y="556645"/>
                </a:lnTo>
                <a:lnTo>
                  <a:pt x="1229752" y="556645"/>
                </a:lnTo>
                <a:lnTo>
                  <a:pt x="1267599" y="427508"/>
                </a:lnTo>
                <a:lnTo>
                  <a:pt x="1283530" y="430687"/>
                </a:lnTo>
                <a:cubicBezTo>
                  <a:pt x="1289816" y="432973"/>
                  <a:pt x="1294369" y="435944"/>
                  <a:pt x="1297189" y="439602"/>
                </a:cubicBezTo>
                <a:cubicBezTo>
                  <a:pt x="1302828" y="446917"/>
                  <a:pt x="1303666" y="458804"/>
                  <a:pt x="1299703" y="475264"/>
                </a:cubicBezTo>
                <a:lnTo>
                  <a:pt x="1291931" y="510468"/>
                </a:lnTo>
                <a:cubicBezTo>
                  <a:pt x="1288273" y="527537"/>
                  <a:pt x="1289645" y="540567"/>
                  <a:pt x="1296046" y="549559"/>
                </a:cubicBezTo>
                <a:cubicBezTo>
                  <a:pt x="1302447" y="558550"/>
                  <a:pt x="1313115" y="563046"/>
                  <a:pt x="1328050" y="563046"/>
                </a:cubicBezTo>
                <a:cubicBezTo>
                  <a:pt x="1336584" y="563046"/>
                  <a:pt x="1345042" y="561751"/>
                  <a:pt x="1353424" y="559160"/>
                </a:cubicBezTo>
                <a:cubicBezTo>
                  <a:pt x="1361806" y="556569"/>
                  <a:pt x="1369579" y="551845"/>
                  <a:pt x="1376742" y="544987"/>
                </a:cubicBezTo>
                <a:cubicBezTo>
                  <a:pt x="1383904" y="538129"/>
                  <a:pt x="1389619" y="528451"/>
                  <a:pt x="1393887" y="515954"/>
                </a:cubicBezTo>
                <a:lnTo>
                  <a:pt x="1405317" y="482579"/>
                </a:lnTo>
                <a:lnTo>
                  <a:pt x="1396630" y="482579"/>
                </a:lnTo>
                <a:lnTo>
                  <a:pt x="1388400" y="504524"/>
                </a:lnTo>
                <a:cubicBezTo>
                  <a:pt x="1383219" y="519155"/>
                  <a:pt x="1378266" y="528832"/>
                  <a:pt x="1373541" y="533557"/>
                </a:cubicBezTo>
                <a:cubicBezTo>
                  <a:pt x="1368817" y="538281"/>
                  <a:pt x="1364473" y="540643"/>
                  <a:pt x="1360511" y="540643"/>
                </a:cubicBezTo>
                <a:cubicBezTo>
                  <a:pt x="1356853" y="540643"/>
                  <a:pt x="1354415" y="539272"/>
                  <a:pt x="1353196" y="536528"/>
                </a:cubicBezTo>
                <a:cubicBezTo>
                  <a:pt x="1351977" y="533785"/>
                  <a:pt x="1352129" y="528756"/>
                  <a:pt x="1353653" y="521441"/>
                </a:cubicBezTo>
                <a:lnTo>
                  <a:pt x="1360511" y="487608"/>
                </a:lnTo>
                <a:cubicBezTo>
                  <a:pt x="1363559" y="472978"/>
                  <a:pt x="1362568" y="461167"/>
                  <a:pt x="1357539" y="452175"/>
                </a:cubicBezTo>
                <a:cubicBezTo>
                  <a:pt x="1352510" y="443183"/>
                  <a:pt x="1344890" y="436554"/>
                  <a:pt x="1334679" y="432287"/>
                </a:cubicBezTo>
                <a:cubicBezTo>
                  <a:pt x="1324468" y="428020"/>
                  <a:pt x="1312734" y="425353"/>
                  <a:pt x="1299475" y="424286"/>
                </a:cubicBezTo>
                <a:lnTo>
                  <a:pt x="1280354" y="424176"/>
                </a:lnTo>
                <a:lnTo>
                  <a:pt x="1283930" y="423886"/>
                </a:lnTo>
                <a:cubicBezTo>
                  <a:pt x="1289569" y="422705"/>
                  <a:pt x="1294522" y="420857"/>
                  <a:pt x="1298789" y="418342"/>
                </a:cubicBezTo>
                <a:cubicBezTo>
                  <a:pt x="1307323" y="413313"/>
                  <a:pt x="1314105" y="406836"/>
                  <a:pt x="1319134" y="398911"/>
                </a:cubicBezTo>
                <a:cubicBezTo>
                  <a:pt x="1324164" y="390986"/>
                  <a:pt x="1328431" y="382528"/>
                  <a:pt x="1331936" y="373537"/>
                </a:cubicBezTo>
                <a:cubicBezTo>
                  <a:pt x="1335441" y="364545"/>
                  <a:pt x="1338870" y="356087"/>
                  <a:pt x="1342223" y="348162"/>
                </a:cubicBezTo>
                <a:cubicBezTo>
                  <a:pt x="1345576" y="340237"/>
                  <a:pt x="1349995" y="334141"/>
                  <a:pt x="1355482" y="329874"/>
                </a:cubicBezTo>
                <a:cubicBezTo>
                  <a:pt x="1358225" y="327740"/>
                  <a:pt x="1361121" y="326064"/>
                  <a:pt x="1364169" y="324845"/>
                </a:cubicBezTo>
                <a:cubicBezTo>
                  <a:pt x="1367217" y="323626"/>
                  <a:pt x="1370722" y="323016"/>
                  <a:pt x="1374684" y="323016"/>
                </a:cubicBezTo>
                <a:cubicBezTo>
                  <a:pt x="1376208" y="323016"/>
                  <a:pt x="1377580" y="323321"/>
                  <a:pt x="1378799" y="323930"/>
                </a:cubicBezTo>
                <a:cubicBezTo>
                  <a:pt x="1380018" y="324540"/>
                  <a:pt x="1381085" y="325454"/>
                  <a:pt x="1381999" y="326674"/>
                </a:cubicBezTo>
                <a:cubicBezTo>
                  <a:pt x="1374075" y="330636"/>
                  <a:pt x="1367064" y="336275"/>
                  <a:pt x="1360968" y="343590"/>
                </a:cubicBezTo>
                <a:cubicBezTo>
                  <a:pt x="1354872" y="350905"/>
                  <a:pt x="1351824" y="359287"/>
                  <a:pt x="1351824" y="368736"/>
                </a:cubicBezTo>
                <a:cubicBezTo>
                  <a:pt x="1351519" y="375746"/>
                  <a:pt x="1353882" y="381919"/>
                  <a:pt x="1358911" y="387253"/>
                </a:cubicBezTo>
                <a:cubicBezTo>
                  <a:pt x="1363940" y="392587"/>
                  <a:pt x="1371331" y="395254"/>
                  <a:pt x="1381085" y="395254"/>
                </a:cubicBezTo>
                <a:cubicBezTo>
                  <a:pt x="1388705" y="395254"/>
                  <a:pt x="1395334" y="393577"/>
                  <a:pt x="1400973" y="390224"/>
                </a:cubicBezTo>
                <a:cubicBezTo>
                  <a:pt x="1406612" y="386872"/>
                  <a:pt x="1411032" y="382147"/>
                  <a:pt x="1414232" y="376051"/>
                </a:cubicBezTo>
                <a:cubicBezTo>
                  <a:pt x="1417432" y="369955"/>
                  <a:pt x="1419185" y="363250"/>
                  <a:pt x="1419490" y="355934"/>
                </a:cubicBezTo>
                <a:cubicBezTo>
                  <a:pt x="1419795" y="344657"/>
                  <a:pt x="1416518" y="334827"/>
                  <a:pt x="1409660" y="326445"/>
                </a:cubicBezTo>
                <a:cubicBezTo>
                  <a:pt x="1402802" y="318063"/>
                  <a:pt x="1391905" y="313872"/>
                  <a:pt x="1376970" y="313872"/>
                </a:cubicBezTo>
                <a:cubicBezTo>
                  <a:pt x="1373008" y="313872"/>
                  <a:pt x="1368512" y="314634"/>
                  <a:pt x="1363483" y="316158"/>
                </a:cubicBezTo>
                <a:cubicBezTo>
                  <a:pt x="1358454" y="317682"/>
                  <a:pt x="1353501" y="320425"/>
                  <a:pt x="1348624" y="324388"/>
                </a:cubicBezTo>
                <a:cubicBezTo>
                  <a:pt x="1342528" y="329264"/>
                  <a:pt x="1337803" y="335589"/>
                  <a:pt x="1334451" y="343361"/>
                </a:cubicBezTo>
                <a:cubicBezTo>
                  <a:pt x="1331098" y="351134"/>
                  <a:pt x="1327821" y="359287"/>
                  <a:pt x="1324621" y="367822"/>
                </a:cubicBezTo>
                <a:cubicBezTo>
                  <a:pt x="1321420" y="376356"/>
                  <a:pt x="1317458" y="384433"/>
                  <a:pt x="1312734" y="392053"/>
                </a:cubicBezTo>
                <a:cubicBezTo>
                  <a:pt x="1308009" y="399673"/>
                  <a:pt x="1301685" y="406150"/>
                  <a:pt x="1293760" y="411484"/>
                </a:cubicBezTo>
                <a:cubicBezTo>
                  <a:pt x="1289797" y="414151"/>
                  <a:pt x="1285111" y="416266"/>
                  <a:pt x="1279701" y="417828"/>
                </a:cubicBezTo>
                <a:lnTo>
                  <a:pt x="1269967" y="419430"/>
                </a:lnTo>
                <a:close/>
                <a:moveTo>
                  <a:pt x="402629" y="0"/>
                </a:moveTo>
                <a:lnTo>
                  <a:pt x="4955593" y="0"/>
                </a:lnTo>
                <a:cubicBezTo>
                  <a:pt x="5177959" y="0"/>
                  <a:pt x="5358222" y="180263"/>
                  <a:pt x="5358222" y="402629"/>
                </a:cubicBezTo>
                <a:cubicBezTo>
                  <a:pt x="5358222" y="624995"/>
                  <a:pt x="5177959" y="805258"/>
                  <a:pt x="4955593" y="805258"/>
                </a:cubicBezTo>
                <a:lnTo>
                  <a:pt x="402629" y="805258"/>
                </a:lnTo>
                <a:cubicBezTo>
                  <a:pt x="180263" y="805258"/>
                  <a:pt x="0" y="624995"/>
                  <a:pt x="0" y="402629"/>
                </a:cubicBezTo>
                <a:cubicBezTo>
                  <a:pt x="0" y="180263"/>
                  <a:pt x="180263" y="0"/>
                  <a:pt x="402629" y="0"/>
                </a:cubicBezTo>
                <a:close/>
              </a:path>
            </a:pathLst>
          </a:cu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a:extLst>
              <a:ext uri="{FF2B5EF4-FFF2-40B4-BE49-F238E27FC236}">
                <a16:creationId xmlns:a16="http://schemas.microsoft.com/office/drawing/2014/main" id="{E898B05A-1AEE-42E5-9844-E81E2703ED6D}"/>
              </a:ext>
            </a:extLst>
          </p:cNvPr>
          <p:cNvGrpSpPr/>
          <p:nvPr/>
        </p:nvGrpSpPr>
        <p:grpSpPr>
          <a:xfrm>
            <a:off x="1172412" y="2949276"/>
            <a:ext cx="6783731" cy="3702247"/>
            <a:chOff x="1172412" y="2949276"/>
            <a:chExt cx="6783731" cy="3702247"/>
          </a:xfrm>
        </p:grpSpPr>
        <p:sp>
          <p:nvSpPr>
            <p:cNvPr id="10" name="Rectangle: Diagonal Corners Rounded 9">
              <a:extLst>
                <a:ext uri="{FF2B5EF4-FFF2-40B4-BE49-F238E27FC236}">
                  <a16:creationId xmlns:a16="http://schemas.microsoft.com/office/drawing/2014/main" id="{767E9D86-6ADA-4EE8-80EA-BA8CA524337D}"/>
                </a:ext>
              </a:extLst>
            </p:cNvPr>
            <p:cNvSpPr/>
            <p:nvPr/>
          </p:nvSpPr>
          <p:spPr>
            <a:xfrm>
              <a:off x="1172412" y="2949276"/>
              <a:ext cx="6783731" cy="3702247"/>
            </a:xfrm>
            <a:prstGeom prst="round2DiagRect">
              <a:avLst>
                <a:gd name="adj1" fmla="val 0"/>
                <a:gd name="adj2" fmla="val 16665"/>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9878A78-C21B-4E0C-BA18-285755ACB04F}"/>
                </a:ext>
              </a:extLst>
            </p:cNvPr>
            <p:cNvSpPr txBox="1"/>
            <p:nvPr/>
          </p:nvSpPr>
          <p:spPr>
            <a:xfrm>
              <a:off x="1558412" y="3188111"/>
              <a:ext cx="6066504" cy="2970044"/>
            </a:xfrm>
            <a:prstGeom prst="rect">
              <a:avLst/>
            </a:prstGeom>
            <a:noFill/>
          </p:spPr>
          <p:txBody>
            <a:bodyPr wrap="square">
              <a:spAutoFit/>
            </a:bodyPr>
            <a:lstStyle/>
            <a:p>
              <a:pPr indent="457200">
                <a:spcAft>
                  <a:spcPts val="800"/>
                </a:spcAft>
              </a:pPr>
              <a:r>
                <a:rPr lang="en-US" sz="1700" dirty="0">
                  <a:solidFill>
                    <a:schemeClr val="tx1">
                      <a:lumMod val="85000"/>
                      <a:lumOff val="15000"/>
                    </a:schemeClr>
                  </a:solidFill>
                  <a:latin typeface="Raleway" panose="020B0503030101060003" pitchFamily="34" charset="0"/>
                  <a:ea typeface="Arial" panose="020B0604020202020204" pitchFamily="34" charset="0"/>
                </a:rPr>
                <a:t>This form of anemia is caused by a recessive condition induced by a single substitution mutation in the gene that produces hemoglobin. Hemoglobin is well-known for transporting oxygen throughout the body. Glutamic acid is generated in the chain of a normal gene. However, when the amino acid valine replaces glutamic acid, sickle-shaped blood cells are produced. These cells are unable to transport oxygen correctly. Anemia, pain crises, and recurrent infections are signs of sickle cell anemia. Prescription medicines, folic acid, bone marrow transplants, and blood transfusions can all help</a:t>
              </a:r>
              <a:endParaRPr lang="en-US" sz="17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pic>
        <p:nvPicPr>
          <p:cNvPr id="13" name="Picture 12" descr="sickle cell anemia | Symptoms, Sickle Cell Trait, &amp; Treatment | Britannica">
            <a:extLst>
              <a:ext uri="{FF2B5EF4-FFF2-40B4-BE49-F238E27FC236}">
                <a16:creationId xmlns:a16="http://schemas.microsoft.com/office/drawing/2014/main" id="{1C227CFA-00DB-4D85-A389-FF64763D7492}"/>
              </a:ext>
            </a:extLst>
          </p:cNvPr>
          <p:cNvPicPr/>
          <p:nvPr/>
        </p:nvPicPr>
        <p:blipFill rotWithShape="1">
          <a:blip r:embed="rId7" cstate="print">
            <a:extLst>
              <a:ext uri="{28A0092B-C50C-407E-A947-70E740481C1C}">
                <a14:useLocalDpi xmlns:a14="http://schemas.microsoft.com/office/drawing/2010/main" val="0"/>
              </a:ext>
            </a:extLst>
          </a:blip>
          <a:srcRect l="-2453" r="428"/>
          <a:stretch/>
        </p:blipFill>
        <p:spPr bwMode="auto">
          <a:xfrm rot="5400000">
            <a:off x="7608998" y="2914924"/>
            <a:ext cx="4469744" cy="300345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Audio 2">
            <a:hlinkClick r:id="" action="ppaction://media"/>
            <a:extLst>
              <a:ext uri="{FF2B5EF4-FFF2-40B4-BE49-F238E27FC236}">
                <a16:creationId xmlns:a16="http://schemas.microsoft.com/office/drawing/2014/main" id="{1B4349AC-E402-4F0E-91AF-EFED398C559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19644365"/>
      </p:ext>
    </p:extLst>
  </p:cSld>
  <p:clrMapOvr>
    <a:masterClrMapping/>
  </p:clrMapOvr>
  <p:transition spd="slow" advTm="69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grpId="1" nodeType="clickEffect">
                                  <p:stCondLst>
                                    <p:cond delay="0"/>
                                  </p:stCondLst>
                                  <p:childTnLst>
                                    <p:animEffect transition="out" filter="wipe(down)">
                                      <p:cBhvr>
                                        <p:cTn id="29" dur="500"/>
                                        <p:tgtEl>
                                          <p:spTgt spid="29"/>
                                        </p:tgtEl>
                                      </p:cBhvr>
                                    </p:animEffect>
                                    <p:set>
                                      <p:cBhvr>
                                        <p:cTn id="30" dur="1" fill="hold">
                                          <p:stCondLst>
                                            <p:cond delay="499"/>
                                          </p:stCondLst>
                                        </p:cTn>
                                        <p:tgtEl>
                                          <p:spTgt spid="29"/>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3"/>
                </p:tgtEl>
              </p:cMediaNode>
            </p:audio>
          </p:childTnLst>
        </p:cTn>
      </p:par>
    </p:tnLst>
    <p:bldLst>
      <p:bldP spid="9" grpId="0"/>
      <p:bldP spid="29" grpId="0" animBg="1"/>
      <p:bldP spid="2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B8184E-FA32-42CA-8036-EF43CDC86DA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4654354C-B996-42DE-9D10-3904E779C202}"/>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32B39CE-DDC4-4DA7-AB4F-BACBDE6F3839}"/>
              </a:ext>
            </a:extLst>
          </p:cNvPr>
          <p:cNvSpPr txBox="1"/>
          <p:nvPr/>
        </p:nvSpPr>
        <p:spPr>
          <a:xfrm>
            <a:off x="1307330" y="364789"/>
            <a:ext cx="5008430" cy="1200329"/>
          </a:xfrm>
          <a:prstGeom prst="rect">
            <a:avLst/>
          </a:prstGeom>
          <a:noFill/>
        </p:spPr>
        <p:txBody>
          <a:bodyPr wrap="square" rtlCol="0">
            <a:spAutoFit/>
          </a:bodyPr>
          <a:lstStyle/>
          <a:p>
            <a:r>
              <a:rPr lang="en-US" sz="72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Introduction</a:t>
            </a:r>
            <a:endPar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endParaRPr>
          </a:p>
        </p:txBody>
      </p:sp>
      <p:grpSp>
        <p:nvGrpSpPr>
          <p:cNvPr id="9" name="Group 8">
            <a:extLst>
              <a:ext uri="{FF2B5EF4-FFF2-40B4-BE49-F238E27FC236}">
                <a16:creationId xmlns:a16="http://schemas.microsoft.com/office/drawing/2014/main" id="{B64868ED-8C51-454A-A175-B78FF2E54F73}"/>
              </a:ext>
            </a:extLst>
          </p:cNvPr>
          <p:cNvGrpSpPr/>
          <p:nvPr/>
        </p:nvGrpSpPr>
        <p:grpSpPr>
          <a:xfrm>
            <a:off x="811212" y="3778800"/>
            <a:ext cx="7635543" cy="3000446"/>
            <a:chOff x="840005" y="3584864"/>
            <a:chExt cx="9913257" cy="3000446"/>
          </a:xfrm>
        </p:grpSpPr>
        <p:sp>
          <p:nvSpPr>
            <p:cNvPr id="17" name="Rectangle: Diagonal Corners Rounded 16">
              <a:extLst>
                <a:ext uri="{FF2B5EF4-FFF2-40B4-BE49-F238E27FC236}">
                  <a16:creationId xmlns:a16="http://schemas.microsoft.com/office/drawing/2014/main" id="{4DFA3ACB-32EC-4A22-8346-6137870ECDC9}"/>
                </a:ext>
              </a:extLst>
            </p:cNvPr>
            <p:cNvSpPr/>
            <p:nvPr/>
          </p:nvSpPr>
          <p:spPr>
            <a:xfrm>
              <a:off x="840005" y="3584864"/>
              <a:ext cx="9913257" cy="2708057"/>
            </a:xfrm>
            <a:prstGeom prst="round2DiagRect">
              <a:avLst>
                <a:gd name="adj1" fmla="val 28994"/>
                <a:gd name="adj2" fmla="val 0"/>
              </a:avLst>
            </a:prstGeom>
            <a:solidFill>
              <a:schemeClr val="bg1">
                <a:alpha val="74118"/>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3FB9198-CA89-4075-A943-9DF5526AFBFC}"/>
                </a:ext>
              </a:extLst>
            </p:cNvPr>
            <p:cNvSpPr txBox="1"/>
            <p:nvPr/>
          </p:nvSpPr>
          <p:spPr>
            <a:xfrm>
              <a:off x="1092693" y="3758895"/>
              <a:ext cx="9593943" cy="2826415"/>
            </a:xfrm>
            <a:prstGeom prst="rect">
              <a:avLst/>
            </a:prstGeom>
            <a:noFill/>
          </p:spPr>
          <p:txBody>
            <a:bodyPr wrap="square">
              <a:spAutoFit/>
            </a:bodyPr>
            <a:lstStyle/>
            <a:p>
              <a:pPr indent="457200">
                <a:spcAft>
                  <a:spcPts val="800"/>
                </a:spcAft>
              </a:pPr>
              <a:r>
                <a:rPr lang="en-US" sz="1900" dirty="0">
                  <a:solidFill>
                    <a:schemeClr val="tx1">
                      <a:lumMod val="85000"/>
                      <a:lumOff val="15000"/>
                    </a:schemeClr>
                  </a:solidFill>
                  <a:effectLst/>
                  <a:latin typeface="Raleway" panose="020B0503030101060003" pitchFamily="34" charset="0"/>
                  <a:ea typeface="Arial" panose="020B0604020202020204" pitchFamily="34" charset="0"/>
                </a:rPr>
                <a:t>Codons, which are carried by mRNA, specify these amino acids. The genes will be abnormal if the transcription process is incorrectly replicated. This is referred to as a mutation. A mutation is a change in our DNA sequence that </a:t>
              </a:r>
              <a:r>
                <a:rPr lang="en-PH" sz="1900" dirty="0">
                  <a:solidFill>
                    <a:schemeClr val="tx1">
                      <a:lumMod val="85000"/>
                      <a:lumOff val="15000"/>
                    </a:schemeClr>
                  </a:solidFill>
                  <a:effectLst/>
                  <a:latin typeface="Raleway" panose="020B0503030101060003" pitchFamily="34" charset="0"/>
                  <a:ea typeface="Arial" panose="020B0604020202020204" pitchFamily="34" charset="0"/>
                </a:rPr>
                <a:t>happens as a consequence of errors during DNA copying or environmental influences such as UV radiation and cigarette smoke. Because DNA replication involves mutation, transcription into mRNA is unusual.</a:t>
              </a:r>
              <a:endParaRPr lang="en-US" sz="1900" dirty="0">
                <a:solidFill>
                  <a:schemeClr val="tx1">
                    <a:lumMod val="85000"/>
                    <a:lumOff val="15000"/>
                  </a:schemeClr>
                </a:solidFill>
                <a:effectLst/>
                <a:latin typeface="Raleway" panose="020B0503030101060003" pitchFamily="34" charset="0"/>
                <a:ea typeface="Calibri" panose="020F0502020204030204" pitchFamily="34" charset="0"/>
              </a:endParaRPr>
            </a:p>
            <a:p>
              <a:pPr marL="0" marR="0" indent="457200">
                <a:spcBef>
                  <a:spcPts val="0"/>
                </a:spcBef>
                <a:spcAft>
                  <a:spcPts val="800"/>
                </a:spcAft>
              </a:pPr>
              <a:endParaRPr lang="en-US" sz="1900" dirty="0">
                <a:effectLst/>
                <a:latin typeface="Raleway" panose="020B0503030101060003" pitchFamily="34" charset="0"/>
                <a:ea typeface="Calibri" panose="020F0502020204030204" pitchFamily="34" charset="0"/>
              </a:endParaRPr>
            </a:p>
          </p:txBody>
        </p:sp>
      </p:grpSp>
      <p:grpSp>
        <p:nvGrpSpPr>
          <p:cNvPr id="8" name="Group 7">
            <a:extLst>
              <a:ext uri="{FF2B5EF4-FFF2-40B4-BE49-F238E27FC236}">
                <a16:creationId xmlns:a16="http://schemas.microsoft.com/office/drawing/2014/main" id="{89E76CD3-04E8-4215-90AF-B0406E2D935F}"/>
              </a:ext>
            </a:extLst>
          </p:cNvPr>
          <p:cNvGrpSpPr/>
          <p:nvPr/>
        </p:nvGrpSpPr>
        <p:grpSpPr>
          <a:xfrm>
            <a:off x="976813" y="1496910"/>
            <a:ext cx="8621486" cy="2059648"/>
            <a:chOff x="914400" y="1342115"/>
            <a:chExt cx="9913257" cy="2059648"/>
          </a:xfrm>
        </p:grpSpPr>
        <p:sp>
          <p:nvSpPr>
            <p:cNvPr id="7" name="Rectangle: Diagonal Corners Rounded 6">
              <a:extLst>
                <a:ext uri="{FF2B5EF4-FFF2-40B4-BE49-F238E27FC236}">
                  <a16:creationId xmlns:a16="http://schemas.microsoft.com/office/drawing/2014/main" id="{81738F58-A76E-4235-BBBC-D3D9C02E420F}"/>
                </a:ext>
              </a:extLst>
            </p:cNvPr>
            <p:cNvSpPr/>
            <p:nvPr/>
          </p:nvSpPr>
          <p:spPr>
            <a:xfrm>
              <a:off x="914400" y="1342115"/>
              <a:ext cx="9913257" cy="2059648"/>
            </a:xfrm>
            <a:prstGeom prst="round2DiagRect">
              <a:avLst>
                <a:gd name="adj1" fmla="val 41331"/>
                <a:gd name="adj2" fmla="val 0"/>
              </a:avLst>
            </a:prstGeom>
            <a:solidFill>
              <a:schemeClr val="bg1">
                <a:alpha val="74118"/>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1132114" y="1534733"/>
              <a:ext cx="9120996" cy="1477328"/>
            </a:xfrm>
            <a:prstGeom prst="rect">
              <a:avLst/>
            </a:prstGeom>
            <a:noFill/>
          </p:spPr>
          <p:txBody>
            <a:bodyPr wrap="square">
              <a:spAutoFit/>
            </a:bodyPr>
            <a:lstStyle/>
            <a:p>
              <a:pPr marL="0" marR="0" indent="457200">
                <a:spcBef>
                  <a:spcPts val="0"/>
                </a:spcBef>
                <a:spcAft>
                  <a:spcPts val="800"/>
                </a:spcAft>
              </a:pPr>
              <a:r>
                <a:rPr lang="en-PH" dirty="0">
                  <a:solidFill>
                    <a:schemeClr val="tx1">
                      <a:lumMod val="85000"/>
                      <a:lumOff val="15000"/>
                    </a:schemeClr>
                  </a:solidFill>
                  <a:effectLst/>
                  <a:latin typeface="Raleway" panose="020B0503030101060003" pitchFamily="34" charset="0"/>
                  <a:ea typeface="Arial" panose="020B0604020202020204" pitchFamily="34" charset="0"/>
                </a:rPr>
                <a:t>The DNA is required to complete the protein production process. Transcription and translation are the two processes of protein synthesis. Messenger RNA sequences are read and translated into amino acids at the ribosome during protein production. Proteins will be formed from these amino acids.</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pic>
        <p:nvPicPr>
          <p:cNvPr id="3074" name="Picture 2" descr="DNA - PNG image with transparent background | Free Png Images">
            <a:extLst>
              <a:ext uri="{FF2B5EF4-FFF2-40B4-BE49-F238E27FC236}">
                <a16:creationId xmlns:a16="http://schemas.microsoft.com/office/drawing/2014/main" id="{C720E733-5F06-4058-B5AC-76573D02B3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4221" y="0"/>
            <a:ext cx="4573416" cy="73367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224A6BD1-ECF8-42B0-A907-A4E51347C6B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20353232"/>
      </p:ext>
    </p:extLst>
  </p:cSld>
  <p:clrMapOvr>
    <a:masterClrMapping/>
  </p:clrMapOvr>
  <p:transition spd="slow" advTm="69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1"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wipe(up)">
                                      <p:cBhvr>
                                        <p:cTn id="9" dur="750"/>
                                        <p:tgtEl>
                                          <p:spTgt spid="3074"/>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CFCABC-A1B8-412C-B4BC-2A4D878F00C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A6102249-72B0-4D69-95B5-4FC983C125A8}"/>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0098670"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Effects of Mutated Genes </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E898B05A-1AEE-42E5-9844-E81E2703ED6D}"/>
              </a:ext>
            </a:extLst>
          </p:cNvPr>
          <p:cNvGrpSpPr/>
          <p:nvPr/>
        </p:nvGrpSpPr>
        <p:grpSpPr>
          <a:xfrm>
            <a:off x="1172412" y="2949277"/>
            <a:ext cx="5877317" cy="3082814"/>
            <a:chOff x="1172412" y="2949277"/>
            <a:chExt cx="5877317" cy="3082814"/>
          </a:xfrm>
        </p:grpSpPr>
        <p:sp>
          <p:nvSpPr>
            <p:cNvPr id="10" name="Rectangle: Diagonal Corners Rounded 9">
              <a:extLst>
                <a:ext uri="{FF2B5EF4-FFF2-40B4-BE49-F238E27FC236}">
                  <a16:creationId xmlns:a16="http://schemas.microsoft.com/office/drawing/2014/main" id="{767E9D86-6ADA-4EE8-80EA-BA8CA524337D}"/>
                </a:ext>
              </a:extLst>
            </p:cNvPr>
            <p:cNvSpPr/>
            <p:nvPr/>
          </p:nvSpPr>
          <p:spPr>
            <a:xfrm>
              <a:off x="1172412" y="2949277"/>
              <a:ext cx="5877317" cy="3082814"/>
            </a:xfrm>
            <a:prstGeom prst="round2DiagRect">
              <a:avLst>
                <a:gd name="adj1" fmla="val 0"/>
                <a:gd name="adj2" fmla="val 31017"/>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9878A78-C21B-4E0C-BA18-285755ACB04F}"/>
                </a:ext>
              </a:extLst>
            </p:cNvPr>
            <p:cNvSpPr txBox="1"/>
            <p:nvPr/>
          </p:nvSpPr>
          <p:spPr>
            <a:xfrm>
              <a:off x="1682502" y="3276600"/>
              <a:ext cx="4857136" cy="2246769"/>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It is an autosomal recessive condition caused by a deletion mutation in which melanin synthesis is decreased or nonexistent in skin, hair, and eyes due to tyrosinase inactivity. The loss of the tyrosinase gene causes this.</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sp>
        <p:nvSpPr>
          <p:cNvPr id="14" name="Freeform: Shape 13">
            <a:extLst>
              <a:ext uri="{FF2B5EF4-FFF2-40B4-BE49-F238E27FC236}">
                <a16:creationId xmlns:a16="http://schemas.microsoft.com/office/drawing/2014/main" id="{69701348-13BC-4BB7-BD80-595172422CD6}"/>
              </a:ext>
            </a:extLst>
          </p:cNvPr>
          <p:cNvSpPr/>
          <p:nvPr/>
        </p:nvSpPr>
        <p:spPr>
          <a:xfrm>
            <a:off x="1164649" y="2017244"/>
            <a:ext cx="3223793" cy="805258"/>
          </a:xfrm>
          <a:custGeom>
            <a:avLst/>
            <a:gdLst/>
            <a:ahLst/>
            <a:cxnLst/>
            <a:rect l="l" t="t" r="r" b="b"/>
            <a:pathLst>
              <a:path w="3223793" h="805258">
                <a:moveTo>
                  <a:pt x="1137550" y="338104"/>
                </a:moveTo>
                <a:cubicBezTo>
                  <a:pt x="1142427" y="338104"/>
                  <a:pt x="1146237" y="340390"/>
                  <a:pt x="1148980" y="344962"/>
                </a:cubicBezTo>
                <a:cubicBezTo>
                  <a:pt x="1151723" y="349534"/>
                  <a:pt x="1153095" y="357763"/>
                  <a:pt x="1153095" y="369650"/>
                </a:cubicBezTo>
                <a:cubicBezTo>
                  <a:pt x="1153095" y="383976"/>
                  <a:pt x="1151494" y="399292"/>
                  <a:pt x="1148294" y="415599"/>
                </a:cubicBezTo>
                <a:cubicBezTo>
                  <a:pt x="1145094" y="431906"/>
                  <a:pt x="1140674" y="447984"/>
                  <a:pt x="1135035" y="463834"/>
                </a:cubicBezTo>
                <a:cubicBezTo>
                  <a:pt x="1129396" y="479683"/>
                  <a:pt x="1122919" y="494085"/>
                  <a:pt x="1115604" y="507039"/>
                </a:cubicBezTo>
                <a:cubicBezTo>
                  <a:pt x="1108289" y="519993"/>
                  <a:pt x="1100288" y="530356"/>
                  <a:pt x="1091601" y="538129"/>
                </a:cubicBezTo>
                <a:cubicBezTo>
                  <a:pt x="1082914" y="545901"/>
                  <a:pt x="1073999" y="549787"/>
                  <a:pt x="1064855" y="549787"/>
                </a:cubicBezTo>
                <a:cubicBezTo>
                  <a:pt x="1059978" y="549787"/>
                  <a:pt x="1055711" y="548720"/>
                  <a:pt x="1052053" y="546587"/>
                </a:cubicBezTo>
                <a:cubicBezTo>
                  <a:pt x="1050225" y="545520"/>
                  <a:pt x="1048434" y="544072"/>
                  <a:pt x="1046681" y="542243"/>
                </a:cubicBezTo>
                <a:lnTo>
                  <a:pt x="1044502" y="539434"/>
                </a:lnTo>
                <a:lnTo>
                  <a:pt x="1078394" y="421427"/>
                </a:lnTo>
                <a:lnTo>
                  <a:pt x="1085772" y="403026"/>
                </a:lnTo>
                <a:cubicBezTo>
                  <a:pt x="1089125" y="395406"/>
                  <a:pt x="1092592" y="388243"/>
                  <a:pt x="1096173" y="381538"/>
                </a:cubicBezTo>
                <a:cubicBezTo>
                  <a:pt x="1103336" y="368126"/>
                  <a:pt x="1110499" y="357535"/>
                  <a:pt x="1117662" y="349762"/>
                </a:cubicBezTo>
                <a:cubicBezTo>
                  <a:pt x="1124824" y="341990"/>
                  <a:pt x="1131454" y="338104"/>
                  <a:pt x="1137550" y="338104"/>
                </a:cubicBezTo>
                <a:close/>
                <a:moveTo>
                  <a:pt x="2067723" y="313872"/>
                </a:moveTo>
                <a:cubicBezTo>
                  <a:pt x="2059798" y="313872"/>
                  <a:pt x="2051874" y="315320"/>
                  <a:pt x="2043949" y="318215"/>
                </a:cubicBezTo>
                <a:cubicBezTo>
                  <a:pt x="2036024" y="321111"/>
                  <a:pt x="2028861" y="325912"/>
                  <a:pt x="2022461" y="332617"/>
                </a:cubicBezTo>
                <a:cubicBezTo>
                  <a:pt x="2016060" y="339323"/>
                  <a:pt x="2010573" y="348772"/>
                  <a:pt x="2006001" y="360964"/>
                </a:cubicBezTo>
                <a:lnTo>
                  <a:pt x="1993657" y="395711"/>
                </a:lnTo>
                <a:lnTo>
                  <a:pt x="2002344" y="395711"/>
                </a:lnTo>
                <a:lnTo>
                  <a:pt x="2011030" y="372394"/>
                </a:lnTo>
                <a:cubicBezTo>
                  <a:pt x="2015907" y="359287"/>
                  <a:pt x="2020632" y="349991"/>
                  <a:pt x="2025204" y="344504"/>
                </a:cubicBezTo>
                <a:cubicBezTo>
                  <a:pt x="2029776" y="339018"/>
                  <a:pt x="2034652" y="336275"/>
                  <a:pt x="2039834" y="336275"/>
                </a:cubicBezTo>
                <a:cubicBezTo>
                  <a:pt x="2043492" y="336275"/>
                  <a:pt x="2045778" y="337342"/>
                  <a:pt x="2046692" y="339475"/>
                </a:cubicBezTo>
                <a:cubicBezTo>
                  <a:pt x="2047606" y="341609"/>
                  <a:pt x="2047987" y="344428"/>
                  <a:pt x="2047835" y="347933"/>
                </a:cubicBezTo>
                <a:cubicBezTo>
                  <a:pt x="2047683" y="351439"/>
                  <a:pt x="2046997" y="355172"/>
                  <a:pt x="2045778" y="359135"/>
                </a:cubicBezTo>
                <a:lnTo>
                  <a:pt x="1989999" y="556645"/>
                </a:lnTo>
                <a:lnTo>
                  <a:pt x="2054465" y="556645"/>
                </a:lnTo>
                <a:lnTo>
                  <a:pt x="2066382" y="510511"/>
                </a:lnTo>
                <a:lnTo>
                  <a:pt x="2066352" y="510925"/>
                </a:lnTo>
                <a:cubicBezTo>
                  <a:pt x="2073667" y="485932"/>
                  <a:pt x="2081439" y="462919"/>
                  <a:pt x="2089669" y="441888"/>
                </a:cubicBezTo>
                <a:cubicBezTo>
                  <a:pt x="2097898" y="420857"/>
                  <a:pt x="2106204" y="402721"/>
                  <a:pt x="2114586" y="387481"/>
                </a:cubicBezTo>
                <a:cubicBezTo>
                  <a:pt x="2122968" y="372241"/>
                  <a:pt x="2131122" y="360430"/>
                  <a:pt x="2139046" y="352048"/>
                </a:cubicBezTo>
                <a:cubicBezTo>
                  <a:pt x="2146971" y="343666"/>
                  <a:pt x="2154439" y="339475"/>
                  <a:pt x="2161449" y="339475"/>
                </a:cubicBezTo>
                <a:cubicBezTo>
                  <a:pt x="2165107" y="339475"/>
                  <a:pt x="2167393" y="340694"/>
                  <a:pt x="2168307" y="343133"/>
                </a:cubicBezTo>
                <a:cubicBezTo>
                  <a:pt x="2169222" y="345571"/>
                  <a:pt x="2169298" y="348848"/>
                  <a:pt x="2168536" y="352963"/>
                </a:cubicBezTo>
                <a:cubicBezTo>
                  <a:pt x="2167774" y="357077"/>
                  <a:pt x="2166631" y="361726"/>
                  <a:pt x="2165107" y="366907"/>
                </a:cubicBezTo>
                <a:lnTo>
                  <a:pt x="2109328" y="556645"/>
                </a:lnTo>
                <a:lnTo>
                  <a:pt x="2174708" y="556645"/>
                </a:lnTo>
                <a:lnTo>
                  <a:pt x="2186641" y="514267"/>
                </a:lnTo>
                <a:lnTo>
                  <a:pt x="2186595" y="515497"/>
                </a:lnTo>
                <a:cubicBezTo>
                  <a:pt x="2195739" y="485627"/>
                  <a:pt x="2204883" y="459643"/>
                  <a:pt x="2214027" y="437545"/>
                </a:cubicBezTo>
                <a:cubicBezTo>
                  <a:pt x="2223171" y="415447"/>
                  <a:pt x="2232010" y="397159"/>
                  <a:pt x="2240545" y="382681"/>
                </a:cubicBezTo>
                <a:cubicBezTo>
                  <a:pt x="2249079" y="368203"/>
                  <a:pt x="2257080" y="357382"/>
                  <a:pt x="2264548" y="350219"/>
                </a:cubicBezTo>
                <a:cubicBezTo>
                  <a:pt x="2272015" y="343057"/>
                  <a:pt x="2278645" y="339475"/>
                  <a:pt x="2284436" y="339475"/>
                </a:cubicBezTo>
                <a:cubicBezTo>
                  <a:pt x="2288703" y="339475"/>
                  <a:pt x="2290913" y="342066"/>
                  <a:pt x="2291065" y="347248"/>
                </a:cubicBezTo>
                <a:cubicBezTo>
                  <a:pt x="2291218" y="352429"/>
                  <a:pt x="2289922" y="358982"/>
                  <a:pt x="2287179" y="366907"/>
                </a:cubicBezTo>
                <a:lnTo>
                  <a:pt x="2246031" y="490351"/>
                </a:lnTo>
                <a:cubicBezTo>
                  <a:pt x="2241764" y="502848"/>
                  <a:pt x="2239402" y="513821"/>
                  <a:pt x="2238945" y="523270"/>
                </a:cubicBezTo>
                <a:cubicBezTo>
                  <a:pt x="2238487" y="532718"/>
                  <a:pt x="2240240" y="540491"/>
                  <a:pt x="2244202" y="546587"/>
                </a:cubicBezTo>
                <a:cubicBezTo>
                  <a:pt x="2247555" y="551768"/>
                  <a:pt x="2252280" y="555807"/>
                  <a:pt x="2258376" y="558703"/>
                </a:cubicBezTo>
                <a:cubicBezTo>
                  <a:pt x="2264472" y="561598"/>
                  <a:pt x="2271939" y="563046"/>
                  <a:pt x="2280778" y="563046"/>
                </a:cubicBezTo>
                <a:cubicBezTo>
                  <a:pt x="2288398" y="563046"/>
                  <a:pt x="2296095" y="561751"/>
                  <a:pt x="2303867" y="559160"/>
                </a:cubicBezTo>
                <a:cubicBezTo>
                  <a:pt x="2311639" y="556569"/>
                  <a:pt x="2318955" y="551921"/>
                  <a:pt x="2325813" y="545215"/>
                </a:cubicBezTo>
                <a:cubicBezTo>
                  <a:pt x="2332671" y="538510"/>
                  <a:pt x="2338233" y="528756"/>
                  <a:pt x="2342500" y="515954"/>
                </a:cubicBezTo>
                <a:lnTo>
                  <a:pt x="2353930" y="482579"/>
                </a:lnTo>
                <a:lnTo>
                  <a:pt x="2345244" y="482579"/>
                </a:lnTo>
                <a:lnTo>
                  <a:pt x="2337014" y="504524"/>
                </a:lnTo>
                <a:cubicBezTo>
                  <a:pt x="2331528" y="519764"/>
                  <a:pt x="2326346" y="529594"/>
                  <a:pt x="2321469" y="534014"/>
                </a:cubicBezTo>
                <a:cubicBezTo>
                  <a:pt x="2316592" y="538433"/>
                  <a:pt x="2312173" y="540643"/>
                  <a:pt x="2308210" y="540643"/>
                </a:cubicBezTo>
                <a:cubicBezTo>
                  <a:pt x="2304553" y="540643"/>
                  <a:pt x="2301886" y="539043"/>
                  <a:pt x="2300209" y="535843"/>
                </a:cubicBezTo>
                <a:cubicBezTo>
                  <a:pt x="2298533" y="532642"/>
                  <a:pt x="2299219" y="526622"/>
                  <a:pt x="2302267" y="517783"/>
                </a:cubicBezTo>
                <a:lnTo>
                  <a:pt x="2347072" y="382909"/>
                </a:lnTo>
                <a:cubicBezTo>
                  <a:pt x="2351339" y="370108"/>
                  <a:pt x="2353397" y="358525"/>
                  <a:pt x="2353245" y="348162"/>
                </a:cubicBezTo>
                <a:cubicBezTo>
                  <a:pt x="2353092" y="337799"/>
                  <a:pt x="2350120" y="329493"/>
                  <a:pt x="2344329" y="323245"/>
                </a:cubicBezTo>
                <a:cubicBezTo>
                  <a:pt x="2338538" y="316996"/>
                  <a:pt x="2329089" y="313872"/>
                  <a:pt x="2315983" y="313872"/>
                </a:cubicBezTo>
                <a:cubicBezTo>
                  <a:pt x="2303486" y="313872"/>
                  <a:pt x="2291751" y="316615"/>
                  <a:pt x="2280778" y="322102"/>
                </a:cubicBezTo>
                <a:cubicBezTo>
                  <a:pt x="2269806" y="327588"/>
                  <a:pt x="2259214" y="336961"/>
                  <a:pt x="2249003" y="350219"/>
                </a:cubicBezTo>
                <a:cubicBezTo>
                  <a:pt x="2238792" y="363478"/>
                  <a:pt x="2228734" y="381538"/>
                  <a:pt x="2218828" y="404398"/>
                </a:cubicBezTo>
                <a:lnTo>
                  <a:pt x="2214886" y="413956"/>
                </a:lnTo>
                <a:lnTo>
                  <a:pt x="2223628" y="382909"/>
                </a:lnTo>
                <a:cubicBezTo>
                  <a:pt x="2226067" y="373460"/>
                  <a:pt x="2227667" y="364621"/>
                  <a:pt x="2228429" y="356392"/>
                </a:cubicBezTo>
                <a:cubicBezTo>
                  <a:pt x="2229191" y="348162"/>
                  <a:pt x="2228658" y="340847"/>
                  <a:pt x="2226829" y="334446"/>
                </a:cubicBezTo>
                <a:cubicBezTo>
                  <a:pt x="2225000" y="328045"/>
                  <a:pt x="2221419" y="323016"/>
                  <a:pt x="2216085" y="319358"/>
                </a:cubicBezTo>
                <a:cubicBezTo>
                  <a:pt x="2210751" y="315701"/>
                  <a:pt x="2203054" y="313872"/>
                  <a:pt x="2192996" y="313872"/>
                </a:cubicBezTo>
                <a:cubicBezTo>
                  <a:pt x="2175318" y="313872"/>
                  <a:pt x="2159468" y="319206"/>
                  <a:pt x="2145447" y="329874"/>
                </a:cubicBezTo>
                <a:cubicBezTo>
                  <a:pt x="2131426" y="340542"/>
                  <a:pt x="2118320" y="357992"/>
                  <a:pt x="2106128" y="382223"/>
                </a:cubicBezTo>
                <a:cubicBezTo>
                  <a:pt x="2103080" y="388281"/>
                  <a:pt x="2100013" y="394849"/>
                  <a:pt x="2096927" y="401926"/>
                </a:cubicBezTo>
                <a:lnTo>
                  <a:pt x="2090159" y="418462"/>
                </a:lnTo>
                <a:lnTo>
                  <a:pt x="2100642" y="377880"/>
                </a:lnTo>
                <a:cubicBezTo>
                  <a:pt x="2102470" y="370565"/>
                  <a:pt x="2103690" y="363173"/>
                  <a:pt x="2104299" y="355706"/>
                </a:cubicBezTo>
                <a:cubicBezTo>
                  <a:pt x="2104909" y="348238"/>
                  <a:pt x="2104299" y="341304"/>
                  <a:pt x="2102470" y="334903"/>
                </a:cubicBezTo>
                <a:cubicBezTo>
                  <a:pt x="2100642" y="328502"/>
                  <a:pt x="2096984" y="323397"/>
                  <a:pt x="2091498" y="319587"/>
                </a:cubicBezTo>
                <a:cubicBezTo>
                  <a:pt x="2086011" y="315777"/>
                  <a:pt x="2078086" y="313872"/>
                  <a:pt x="2067723" y="313872"/>
                </a:cubicBezTo>
                <a:close/>
                <a:moveTo>
                  <a:pt x="1911970" y="313872"/>
                </a:moveTo>
                <a:cubicBezTo>
                  <a:pt x="1894597" y="313872"/>
                  <a:pt x="1879738" y="316768"/>
                  <a:pt x="1867393" y="322559"/>
                </a:cubicBezTo>
                <a:cubicBezTo>
                  <a:pt x="1855049" y="328350"/>
                  <a:pt x="1845524" y="336275"/>
                  <a:pt x="1838818" y="346333"/>
                </a:cubicBezTo>
                <a:cubicBezTo>
                  <a:pt x="1832113" y="356392"/>
                  <a:pt x="1828760" y="367974"/>
                  <a:pt x="1828760" y="381080"/>
                </a:cubicBezTo>
                <a:cubicBezTo>
                  <a:pt x="1828760" y="394492"/>
                  <a:pt x="1831732" y="406379"/>
                  <a:pt x="1837675" y="416742"/>
                </a:cubicBezTo>
                <a:cubicBezTo>
                  <a:pt x="1843619" y="427105"/>
                  <a:pt x="1850096" y="437773"/>
                  <a:pt x="1857106" y="448746"/>
                </a:cubicBezTo>
                <a:cubicBezTo>
                  <a:pt x="1865641" y="461243"/>
                  <a:pt x="1872042" y="472749"/>
                  <a:pt x="1876309" y="483265"/>
                </a:cubicBezTo>
                <a:cubicBezTo>
                  <a:pt x="1880576" y="493780"/>
                  <a:pt x="1882710" y="504067"/>
                  <a:pt x="1882710" y="514126"/>
                </a:cubicBezTo>
                <a:cubicBezTo>
                  <a:pt x="1882710" y="526622"/>
                  <a:pt x="1879128" y="536300"/>
                  <a:pt x="1871965" y="543158"/>
                </a:cubicBezTo>
                <a:cubicBezTo>
                  <a:pt x="1864803" y="550016"/>
                  <a:pt x="1855582" y="553445"/>
                  <a:pt x="1844305" y="553445"/>
                </a:cubicBezTo>
                <a:cubicBezTo>
                  <a:pt x="1840343" y="553445"/>
                  <a:pt x="1836990" y="553216"/>
                  <a:pt x="1834246" y="552759"/>
                </a:cubicBezTo>
                <a:cubicBezTo>
                  <a:pt x="1831503" y="552302"/>
                  <a:pt x="1828912" y="551464"/>
                  <a:pt x="1826474" y="550244"/>
                </a:cubicBezTo>
                <a:cubicBezTo>
                  <a:pt x="1827998" y="545977"/>
                  <a:pt x="1829903" y="540643"/>
                  <a:pt x="1832189" y="534242"/>
                </a:cubicBezTo>
                <a:cubicBezTo>
                  <a:pt x="1834475" y="527842"/>
                  <a:pt x="1835618" y="520679"/>
                  <a:pt x="1835618" y="512754"/>
                </a:cubicBezTo>
                <a:cubicBezTo>
                  <a:pt x="1835618" y="502696"/>
                  <a:pt x="1833332" y="494237"/>
                  <a:pt x="1828760" y="487379"/>
                </a:cubicBezTo>
                <a:cubicBezTo>
                  <a:pt x="1824188" y="480521"/>
                  <a:pt x="1817787" y="477092"/>
                  <a:pt x="1809558" y="477092"/>
                </a:cubicBezTo>
                <a:cubicBezTo>
                  <a:pt x="1801328" y="477092"/>
                  <a:pt x="1795003" y="480445"/>
                  <a:pt x="1790584" y="487151"/>
                </a:cubicBezTo>
                <a:cubicBezTo>
                  <a:pt x="1786164" y="493856"/>
                  <a:pt x="1783954" y="501476"/>
                  <a:pt x="1783954" y="510011"/>
                </a:cubicBezTo>
                <a:cubicBezTo>
                  <a:pt x="1783954" y="523117"/>
                  <a:pt x="1787536" y="533557"/>
                  <a:pt x="1794699" y="541329"/>
                </a:cubicBezTo>
                <a:cubicBezTo>
                  <a:pt x="1801861" y="549101"/>
                  <a:pt x="1811234" y="554664"/>
                  <a:pt x="1822816" y="558017"/>
                </a:cubicBezTo>
                <a:cubicBezTo>
                  <a:pt x="1834399" y="561370"/>
                  <a:pt x="1846591" y="563046"/>
                  <a:pt x="1859392" y="563046"/>
                </a:cubicBezTo>
                <a:cubicBezTo>
                  <a:pt x="1877071" y="563046"/>
                  <a:pt x="1892387" y="559922"/>
                  <a:pt x="1905341" y="553673"/>
                </a:cubicBezTo>
                <a:cubicBezTo>
                  <a:pt x="1918295" y="547425"/>
                  <a:pt x="1928201" y="539043"/>
                  <a:pt x="1935059" y="528527"/>
                </a:cubicBezTo>
                <a:cubicBezTo>
                  <a:pt x="1941917" y="518012"/>
                  <a:pt x="1945346" y="506201"/>
                  <a:pt x="1945346" y="493094"/>
                </a:cubicBezTo>
                <a:cubicBezTo>
                  <a:pt x="1945346" y="482122"/>
                  <a:pt x="1943136" y="471301"/>
                  <a:pt x="1938717" y="460633"/>
                </a:cubicBezTo>
                <a:cubicBezTo>
                  <a:pt x="1934297" y="449965"/>
                  <a:pt x="1927515" y="437164"/>
                  <a:pt x="1918371" y="422228"/>
                </a:cubicBezTo>
                <a:cubicBezTo>
                  <a:pt x="1913494" y="414304"/>
                  <a:pt x="1908923" y="407141"/>
                  <a:pt x="1904655" y="400740"/>
                </a:cubicBezTo>
                <a:cubicBezTo>
                  <a:pt x="1900388" y="394339"/>
                  <a:pt x="1897035" y="388015"/>
                  <a:pt x="1894597" y="381766"/>
                </a:cubicBezTo>
                <a:cubicBezTo>
                  <a:pt x="1892158" y="375518"/>
                  <a:pt x="1890939" y="368888"/>
                  <a:pt x="1890939" y="361878"/>
                </a:cubicBezTo>
                <a:cubicBezTo>
                  <a:pt x="1891244" y="349381"/>
                  <a:pt x="1894521" y="339780"/>
                  <a:pt x="1900769" y="333074"/>
                </a:cubicBezTo>
                <a:cubicBezTo>
                  <a:pt x="1907017" y="326369"/>
                  <a:pt x="1915628" y="323016"/>
                  <a:pt x="1926601" y="323016"/>
                </a:cubicBezTo>
                <a:cubicBezTo>
                  <a:pt x="1933306" y="323016"/>
                  <a:pt x="1938640" y="324235"/>
                  <a:pt x="1942603" y="326674"/>
                </a:cubicBezTo>
                <a:cubicBezTo>
                  <a:pt x="1938945" y="330636"/>
                  <a:pt x="1935669" y="335894"/>
                  <a:pt x="1932773" y="342447"/>
                </a:cubicBezTo>
                <a:cubicBezTo>
                  <a:pt x="1929877" y="349000"/>
                  <a:pt x="1928430" y="356392"/>
                  <a:pt x="1928430" y="364621"/>
                </a:cubicBezTo>
                <a:cubicBezTo>
                  <a:pt x="1928430" y="373765"/>
                  <a:pt x="1930716" y="381157"/>
                  <a:pt x="1935288" y="386795"/>
                </a:cubicBezTo>
                <a:cubicBezTo>
                  <a:pt x="1939860" y="392434"/>
                  <a:pt x="1945956" y="395254"/>
                  <a:pt x="1953576" y="395254"/>
                </a:cubicBezTo>
                <a:cubicBezTo>
                  <a:pt x="1959976" y="395254"/>
                  <a:pt x="1965234" y="393501"/>
                  <a:pt x="1969349" y="389996"/>
                </a:cubicBezTo>
                <a:cubicBezTo>
                  <a:pt x="1973464" y="386491"/>
                  <a:pt x="1976512" y="381995"/>
                  <a:pt x="1978493" y="376508"/>
                </a:cubicBezTo>
                <a:cubicBezTo>
                  <a:pt x="1980474" y="371022"/>
                  <a:pt x="1981465" y="365993"/>
                  <a:pt x="1981465" y="361421"/>
                </a:cubicBezTo>
                <a:cubicBezTo>
                  <a:pt x="1981465" y="348619"/>
                  <a:pt x="1977960" y="338866"/>
                  <a:pt x="1970949" y="332160"/>
                </a:cubicBezTo>
                <a:cubicBezTo>
                  <a:pt x="1963939" y="325454"/>
                  <a:pt x="1955176" y="320730"/>
                  <a:pt x="1944660" y="317987"/>
                </a:cubicBezTo>
                <a:cubicBezTo>
                  <a:pt x="1934145" y="315244"/>
                  <a:pt x="1923248" y="313872"/>
                  <a:pt x="1911970" y="313872"/>
                </a:cubicBezTo>
                <a:close/>
                <a:moveTo>
                  <a:pt x="1737549" y="313872"/>
                </a:moveTo>
                <a:cubicBezTo>
                  <a:pt x="1728709" y="313872"/>
                  <a:pt x="1720251" y="315320"/>
                  <a:pt x="1712174" y="318215"/>
                </a:cubicBezTo>
                <a:cubicBezTo>
                  <a:pt x="1704097" y="321111"/>
                  <a:pt x="1696782" y="325912"/>
                  <a:pt x="1690228" y="332617"/>
                </a:cubicBezTo>
                <a:cubicBezTo>
                  <a:pt x="1683675" y="339323"/>
                  <a:pt x="1678265" y="348772"/>
                  <a:pt x="1673998" y="360964"/>
                </a:cubicBezTo>
                <a:lnTo>
                  <a:pt x="1661196" y="395711"/>
                </a:lnTo>
                <a:lnTo>
                  <a:pt x="1669883" y="395711"/>
                </a:lnTo>
                <a:lnTo>
                  <a:pt x="1679027" y="372394"/>
                </a:lnTo>
                <a:cubicBezTo>
                  <a:pt x="1683904" y="359287"/>
                  <a:pt x="1688628" y="349991"/>
                  <a:pt x="1693200" y="344504"/>
                </a:cubicBezTo>
                <a:cubicBezTo>
                  <a:pt x="1697772" y="339018"/>
                  <a:pt x="1702801" y="336275"/>
                  <a:pt x="1708288" y="336275"/>
                </a:cubicBezTo>
                <a:cubicBezTo>
                  <a:pt x="1716822" y="336275"/>
                  <a:pt x="1718499" y="343895"/>
                  <a:pt x="1713317" y="359135"/>
                </a:cubicBezTo>
                <a:lnTo>
                  <a:pt x="1668511" y="490351"/>
                </a:lnTo>
                <a:cubicBezTo>
                  <a:pt x="1663635" y="505286"/>
                  <a:pt x="1661501" y="518240"/>
                  <a:pt x="1662111" y="529213"/>
                </a:cubicBezTo>
                <a:cubicBezTo>
                  <a:pt x="1662720" y="540186"/>
                  <a:pt x="1666454" y="548568"/>
                  <a:pt x="1673312" y="554359"/>
                </a:cubicBezTo>
                <a:cubicBezTo>
                  <a:pt x="1680170" y="560150"/>
                  <a:pt x="1690152" y="563046"/>
                  <a:pt x="1703259" y="563046"/>
                </a:cubicBezTo>
                <a:cubicBezTo>
                  <a:pt x="1711183" y="563046"/>
                  <a:pt x="1719032" y="561674"/>
                  <a:pt x="1726804" y="558931"/>
                </a:cubicBezTo>
                <a:cubicBezTo>
                  <a:pt x="1734577" y="556188"/>
                  <a:pt x="1741816" y="551464"/>
                  <a:pt x="1748521" y="544758"/>
                </a:cubicBezTo>
                <a:cubicBezTo>
                  <a:pt x="1755227" y="538052"/>
                  <a:pt x="1760713" y="528451"/>
                  <a:pt x="1764981" y="515954"/>
                </a:cubicBezTo>
                <a:lnTo>
                  <a:pt x="1776868" y="482579"/>
                </a:lnTo>
                <a:lnTo>
                  <a:pt x="1768181" y="482579"/>
                </a:lnTo>
                <a:lnTo>
                  <a:pt x="1759951" y="504524"/>
                </a:lnTo>
                <a:cubicBezTo>
                  <a:pt x="1754160" y="519460"/>
                  <a:pt x="1748902" y="529213"/>
                  <a:pt x="1744178" y="533785"/>
                </a:cubicBezTo>
                <a:cubicBezTo>
                  <a:pt x="1739454" y="538357"/>
                  <a:pt x="1735110" y="540643"/>
                  <a:pt x="1731148" y="540643"/>
                </a:cubicBezTo>
                <a:cubicBezTo>
                  <a:pt x="1726881" y="540643"/>
                  <a:pt x="1724061" y="538891"/>
                  <a:pt x="1722690" y="535385"/>
                </a:cubicBezTo>
                <a:cubicBezTo>
                  <a:pt x="1721318" y="531880"/>
                  <a:pt x="1722004" y="526013"/>
                  <a:pt x="1724747" y="517783"/>
                </a:cubicBezTo>
                <a:lnTo>
                  <a:pt x="1772753" y="377880"/>
                </a:lnTo>
                <a:cubicBezTo>
                  <a:pt x="1775191" y="370565"/>
                  <a:pt x="1776715" y="363173"/>
                  <a:pt x="1777325" y="355706"/>
                </a:cubicBezTo>
                <a:cubicBezTo>
                  <a:pt x="1777935" y="348238"/>
                  <a:pt x="1777173" y="341380"/>
                  <a:pt x="1775039" y="335132"/>
                </a:cubicBezTo>
                <a:cubicBezTo>
                  <a:pt x="1772905" y="328883"/>
                  <a:pt x="1768791" y="323778"/>
                  <a:pt x="1762695" y="319816"/>
                </a:cubicBezTo>
                <a:cubicBezTo>
                  <a:pt x="1756599" y="315853"/>
                  <a:pt x="1748217" y="313872"/>
                  <a:pt x="1737549" y="313872"/>
                </a:cubicBezTo>
                <a:close/>
                <a:moveTo>
                  <a:pt x="1455837" y="313872"/>
                </a:moveTo>
                <a:cubicBezTo>
                  <a:pt x="1442426" y="313872"/>
                  <a:pt x="1430767" y="317377"/>
                  <a:pt x="1420861" y="324388"/>
                </a:cubicBezTo>
                <a:cubicBezTo>
                  <a:pt x="1410955" y="331398"/>
                  <a:pt x="1402954" y="343590"/>
                  <a:pt x="1396858" y="360964"/>
                </a:cubicBezTo>
                <a:lnTo>
                  <a:pt x="1384514" y="395711"/>
                </a:lnTo>
                <a:lnTo>
                  <a:pt x="1393201" y="395711"/>
                </a:lnTo>
                <a:lnTo>
                  <a:pt x="1401888" y="372394"/>
                </a:lnTo>
                <a:cubicBezTo>
                  <a:pt x="1407069" y="358373"/>
                  <a:pt x="1411870" y="348848"/>
                  <a:pt x="1416289" y="343819"/>
                </a:cubicBezTo>
                <a:cubicBezTo>
                  <a:pt x="1420709" y="338789"/>
                  <a:pt x="1425662" y="336275"/>
                  <a:pt x="1431148" y="336275"/>
                </a:cubicBezTo>
                <a:cubicBezTo>
                  <a:pt x="1434501" y="336275"/>
                  <a:pt x="1436787" y="337265"/>
                  <a:pt x="1438006" y="339247"/>
                </a:cubicBezTo>
                <a:cubicBezTo>
                  <a:pt x="1439226" y="341228"/>
                  <a:pt x="1439607" y="343971"/>
                  <a:pt x="1439149" y="347476"/>
                </a:cubicBezTo>
                <a:cubicBezTo>
                  <a:pt x="1438692" y="350981"/>
                  <a:pt x="1437702" y="354868"/>
                  <a:pt x="1436178" y="359135"/>
                </a:cubicBezTo>
                <a:lnTo>
                  <a:pt x="1380856" y="556645"/>
                </a:lnTo>
                <a:lnTo>
                  <a:pt x="1445322" y="556645"/>
                </a:lnTo>
                <a:lnTo>
                  <a:pt x="1449691" y="539730"/>
                </a:lnTo>
                <a:lnTo>
                  <a:pt x="1468182" y="481893"/>
                </a:lnTo>
                <a:cubicBezTo>
                  <a:pt x="1475497" y="461929"/>
                  <a:pt x="1483117" y="443107"/>
                  <a:pt x="1491042" y="425429"/>
                </a:cubicBezTo>
                <a:cubicBezTo>
                  <a:pt x="1498966" y="407750"/>
                  <a:pt x="1506967" y="392282"/>
                  <a:pt x="1515045" y="379023"/>
                </a:cubicBezTo>
                <a:cubicBezTo>
                  <a:pt x="1523122" y="365764"/>
                  <a:pt x="1530818" y="355401"/>
                  <a:pt x="1538133" y="347933"/>
                </a:cubicBezTo>
                <a:cubicBezTo>
                  <a:pt x="1545448" y="340466"/>
                  <a:pt x="1552002" y="336732"/>
                  <a:pt x="1557793" y="336732"/>
                </a:cubicBezTo>
                <a:cubicBezTo>
                  <a:pt x="1562060" y="336732"/>
                  <a:pt x="1564651" y="338256"/>
                  <a:pt x="1565565" y="341304"/>
                </a:cubicBezTo>
                <a:cubicBezTo>
                  <a:pt x="1566480" y="344352"/>
                  <a:pt x="1566632" y="348162"/>
                  <a:pt x="1566022" y="352734"/>
                </a:cubicBezTo>
                <a:cubicBezTo>
                  <a:pt x="1565413" y="357306"/>
                  <a:pt x="1564194" y="362030"/>
                  <a:pt x="1562365" y="366907"/>
                </a:cubicBezTo>
                <a:lnTo>
                  <a:pt x="1521217" y="490351"/>
                </a:lnTo>
                <a:cubicBezTo>
                  <a:pt x="1516645" y="504067"/>
                  <a:pt x="1514283" y="515573"/>
                  <a:pt x="1514130" y="524870"/>
                </a:cubicBezTo>
                <a:cubicBezTo>
                  <a:pt x="1513978" y="534166"/>
                  <a:pt x="1515883" y="541862"/>
                  <a:pt x="1519845" y="547958"/>
                </a:cubicBezTo>
                <a:cubicBezTo>
                  <a:pt x="1523198" y="552835"/>
                  <a:pt x="1527922" y="556569"/>
                  <a:pt x="1534019" y="559160"/>
                </a:cubicBezTo>
                <a:cubicBezTo>
                  <a:pt x="1540114" y="561751"/>
                  <a:pt x="1547582" y="563046"/>
                  <a:pt x="1556421" y="563046"/>
                </a:cubicBezTo>
                <a:cubicBezTo>
                  <a:pt x="1563736" y="563046"/>
                  <a:pt x="1571280" y="561751"/>
                  <a:pt x="1579053" y="559160"/>
                </a:cubicBezTo>
                <a:cubicBezTo>
                  <a:pt x="1586825" y="556569"/>
                  <a:pt x="1594140" y="551921"/>
                  <a:pt x="1600998" y="545215"/>
                </a:cubicBezTo>
                <a:cubicBezTo>
                  <a:pt x="1607856" y="538510"/>
                  <a:pt x="1613419" y="528756"/>
                  <a:pt x="1617686" y="515954"/>
                </a:cubicBezTo>
                <a:lnTo>
                  <a:pt x="1629116" y="482579"/>
                </a:lnTo>
                <a:lnTo>
                  <a:pt x="1620429" y="482579"/>
                </a:lnTo>
                <a:lnTo>
                  <a:pt x="1612200" y="504524"/>
                </a:lnTo>
                <a:cubicBezTo>
                  <a:pt x="1606713" y="519764"/>
                  <a:pt x="1601532" y="529594"/>
                  <a:pt x="1596655" y="534014"/>
                </a:cubicBezTo>
                <a:cubicBezTo>
                  <a:pt x="1591778" y="538433"/>
                  <a:pt x="1587358" y="540643"/>
                  <a:pt x="1583396" y="540643"/>
                </a:cubicBezTo>
                <a:cubicBezTo>
                  <a:pt x="1579434" y="540643"/>
                  <a:pt x="1576690" y="538967"/>
                  <a:pt x="1575166" y="535614"/>
                </a:cubicBezTo>
                <a:cubicBezTo>
                  <a:pt x="1573642" y="532261"/>
                  <a:pt x="1574404" y="526318"/>
                  <a:pt x="1577452" y="517783"/>
                </a:cubicBezTo>
                <a:lnTo>
                  <a:pt x="1622258" y="382909"/>
                </a:lnTo>
                <a:cubicBezTo>
                  <a:pt x="1626220" y="370717"/>
                  <a:pt x="1628202" y="359363"/>
                  <a:pt x="1628202" y="348848"/>
                </a:cubicBezTo>
                <a:cubicBezTo>
                  <a:pt x="1628202" y="338332"/>
                  <a:pt x="1625001" y="329874"/>
                  <a:pt x="1618600" y="323473"/>
                </a:cubicBezTo>
                <a:cubicBezTo>
                  <a:pt x="1612200" y="317072"/>
                  <a:pt x="1601684" y="313872"/>
                  <a:pt x="1587054" y="313872"/>
                </a:cubicBezTo>
                <a:cubicBezTo>
                  <a:pt x="1575166" y="313872"/>
                  <a:pt x="1564041" y="316310"/>
                  <a:pt x="1553678" y="321187"/>
                </a:cubicBezTo>
                <a:cubicBezTo>
                  <a:pt x="1543315" y="326064"/>
                  <a:pt x="1533180" y="334598"/>
                  <a:pt x="1523274" y="346790"/>
                </a:cubicBezTo>
                <a:cubicBezTo>
                  <a:pt x="1513368" y="358982"/>
                  <a:pt x="1503310" y="375823"/>
                  <a:pt x="1493099" y="397311"/>
                </a:cubicBezTo>
                <a:cubicBezTo>
                  <a:pt x="1487994" y="408055"/>
                  <a:pt x="1482679" y="420266"/>
                  <a:pt x="1477154" y="433944"/>
                </a:cubicBezTo>
                <a:lnTo>
                  <a:pt x="1476748" y="434983"/>
                </a:lnTo>
                <a:lnTo>
                  <a:pt x="1491499" y="377880"/>
                </a:lnTo>
                <a:cubicBezTo>
                  <a:pt x="1493328" y="370565"/>
                  <a:pt x="1494471" y="363173"/>
                  <a:pt x="1494928" y="355706"/>
                </a:cubicBezTo>
                <a:cubicBezTo>
                  <a:pt x="1495385" y="348238"/>
                  <a:pt x="1494623" y="341304"/>
                  <a:pt x="1492642" y="334903"/>
                </a:cubicBezTo>
                <a:cubicBezTo>
                  <a:pt x="1490661" y="328502"/>
                  <a:pt x="1486774" y="323397"/>
                  <a:pt x="1480983" y="319587"/>
                </a:cubicBezTo>
                <a:cubicBezTo>
                  <a:pt x="1475192" y="315777"/>
                  <a:pt x="1466810" y="313872"/>
                  <a:pt x="1455837" y="313872"/>
                </a:cubicBezTo>
                <a:close/>
                <a:moveTo>
                  <a:pt x="1318449" y="313872"/>
                </a:moveTo>
                <a:cubicBezTo>
                  <a:pt x="1309609" y="313872"/>
                  <a:pt x="1301151" y="315320"/>
                  <a:pt x="1293074" y="318215"/>
                </a:cubicBezTo>
                <a:cubicBezTo>
                  <a:pt x="1284997" y="321111"/>
                  <a:pt x="1277682" y="325912"/>
                  <a:pt x="1271128" y="332617"/>
                </a:cubicBezTo>
                <a:cubicBezTo>
                  <a:pt x="1264575" y="339323"/>
                  <a:pt x="1259165" y="348772"/>
                  <a:pt x="1254898" y="360964"/>
                </a:cubicBezTo>
                <a:lnTo>
                  <a:pt x="1242096" y="395711"/>
                </a:lnTo>
                <a:lnTo>
                  <a:pt x="1250783" y="395711"/>
                </a:lnTo>
                <a:lnTo>
                  <a:pt x="1259927" y="372394"/>
                </a:lnTo>
                <a:cubicBezTo>
                  <a:pt x="1264804" y="359287"/>
                  <a:pt x="1269528" y="349991"/>
                  <a:pt x="1274100" y="344504"/>
                </a:cubicBezTo>
                <a:cubicBezTo>
                  <a:pt x="1278672" y="339018"/>
                  <a:pt x="1283701" y="336275"/>
                  <a:pt x="1289188" y="336275"/>
                </a:cubicBezTo>
                <a:cubicBezTo>
                  <a:pt x="1297722" y="336275"/>
                  <a:pt x="1299399" y="343895"/>
                  <a:pt x="1294217" y="359135"/>
                </a:cubicBezTo>
                <a:lnTo>
                  <a:pt x="1249411" y="490351"/>
                </a:lnTo>
                <a:cubicBezTo>
                  <a:pt x="1244535" y="505286"/>
                  <a:pt x="1242401" y="518240"/>
                  <a:pt x="1243011" y="529213"/>
                </a:cubicBezTo>
                <a:cubicBezTo>
                  <a:pt x="1243620" y="540186"/>
                  <a:pt x="1247354" y="548568"/>
                  <a:pt x="1254212" y="554359"/>
                </a:cubicBezTo>
                <a:cubicBezTo>
                  <a:pt x="1261070" y="560150"/>
                  <a:pt x="1271052" y="563046"/>
                  <a:pt x="1284159" y="563046"/>
                </a:cubicBezTo>
                <a:cubicBezTo>
                  <a:pt x="1292083" y="563046"/>
                  <a:pt x="1299932" y="561674"/>
                  <a:pt x="1307704" y="558931"/>
                </a:cubicBezTo>
                <a:cubicBezTo>
                  <a:pt x="1315477" y="556188"/>
                  <a:pt x="1322716" y="551464"/>
                  <a:pt x="1329421" y="544758"/>
                </a:cubicBezTo>
                <a:cubicBezTo>
                  <a:pt x="1336127" y="538052"/>
                  <a:pt x="1341613" y="528451"/>
                  <a:pt x="1345881" y="515954"/>
                </a:cubicBezTo>
                <a:lnTo>
                  <a:pt x="1357768" y="482579"/>
                </a:lnTo>
                <a:lnTo>
                  <a:pt x="1349081" y="482579"/>
                </a:lnTo>
                <a:lnTo>
                  <a:pt x="1340851" y="504524"/>
                </a:lnTo>
                <a:cubicBezTo>
                  <a:pt x="1335060" y="519460"/>
                  <a:pt x="1329802" y="529213"/>
                  <a:pt x="1325078" y="533785"/>
                </a:cubicBezTo>
                <a:cubicBezTo>
                  <a:pt x="1320354" y="538357"/>
                  <a:pt x="1316010" y="540643"/>
                  <a:pt x="1312048" y="540643"/>
                </a:cubicBezTo>
                <a:cubicBezTo>
                  <a:pt x="1307781" y="540643"/>
                  <a:pt x="1304961" y="538891"/>
                  <a:pt x="1303590" y="535385"/>
                </a:cubicBezTo>
                <a:cubicBezTo>
                  <a:pt x="1302218" y="531880"/>
                  <a:pt x="1302904" y="526013"/>
                  <a:pt x="1305647" y="517783"/>
                </a:cubicBezTo>
                <a:lnTo>
                  <a:pt x="1353653" y="377880"/>
                </a:lnTo>
                <a:cubicBezTo>
                  <a:pt x="1356091" y="370565"/>
                  <a:pt x="1357615" y="363173"/>
                  <a:pt x="1358225" y="355706"/>
                </a:cubicBezTo>
                <a:cubicBezTo>
                  <a:pt x="1358835" y="348238"/>
                  <a:pt x="1358073" y="341380"/>
                  <a:pt x="1355939" y="335132"/>
                </a:cubicBezTo>
                <a:cubicBezTo>
                  <a:pt x="1353805" y="328883"/>
                  <a:pt x="1349691" y="323778"/>
                  <a:pt x="1343595" y="319816"/>
                </a:cubicBezTo>
                <a:cubicBezTo>
                  <a:pt x="1337499" y="315853"/>
                  <a:pt x="1329117" y="313872"/>
                  <a:pt x="1318449" y="313872"/>
                </a:cubicBezTo>
                <a:close/>
                <a:moveTo>
                  <a:pt x="714223" y="303938"/>
                </a:moveTo>
                <a:lnTo>
                  <a:pt x="720538" y="424972"/>
                </a:lnTo>
                <a:lnTo>
                  <a:pt x="628679" y="424972"/>
                </a:lnTo>
                <a:close/>
                <a:moveTo>
                  <a:pt x="756474" y="230662"/>
                </a:moveTo>
                <a:lnTo>
                  <a:pt x="565821" y="499038"/>
                </a:lnTo>
                <a:cubicBezTo>
                  <a:pt x="558201" y="509706"/>
                  <a:pt x="551419" y="518393"/>
                  <a:pt x="545476" y="525098"/>
                </a:cubicBezTo>
                <a:cubicBezTo>
                  <a:pt x="539532" y="531804"/>
                  <a:pt x="534198" y="536833"/>
                  <a:pt x="529474" y="540186"/>
                </a:cubicBezTo>
                <a:cubicBezTo>
                  <a:pt x="524749" y="543539"/>
                  <a:pt x="519644" y="545977"/>
                  <a:pt x="514158" y="547501"/>
                </a:cubicBezTo>
                <a:lnTo>
                  <a:pt x="512329" y="556645"/>
                </a:lnTo>
                <a:cubicBezTo>
                  <a:pt x="517206" y="556036"/>
                  <a:pt x="521930" y="555655"/>
                  <a:pt x="526502" y="555502"/>
                </a:cubicBezTo>
                <a:cubicBezTo>
                  <a:pt x="531074" y="555350"/>
                  <a:pt x="536865" y="555274"/>
                  <a:pt x="543875" y="555274"/>
                </a:cubicBezTo>
                <a:cubicBezTo>
                  <a:pt x="552105" y="555274"/>
                  <a:pt x="560868" y="555350"/>
                  <a:pt x="570164" y="555502"/>
                </a:cubicBezTo>
                <a:cubicBezTo>
                  <a:pt x="579461" y="555655"/>
                  <a:pt x="590510" y="556036"/>
                  <a:pt x="603311" y="556645"/>
                </a:cubicBezTo>
                <a:lnTo>
                  <a:pt x="605597" y="547501"/>
                </a:lnTo>
                <a:cubicBezTo>
                  <a:pt x="593710" y="546892"/>
                  <a:pt x="584262" y="544682"/>
                  <a:pt x="577251" y="540872"/>
                </a:cubicBezTo>
                <a:cubicBezTo>
                  <a:pt x="570241" y="537062"/>
                  <a:pt x="566888" y="531118"/>
                  <a:pt x="567193" y="523041"/>
                </a:cubicBezTo>
                <a:cubicBezTo>
                  <a:pt x="567498" y="514964"/>
                  <a:pt x="572374" y="504372"/>
                  <a:pt x="581823" y="491266"/>
                </a:cubicBezTo>
                <a:lnTo>
                  <a:pt x="622216" y="434116"/>
                </a:lnTo>
                <a:lnTo>
                  <a:pt x="721015" y="434116"/>
                </a:lnTo>
                <a:lnTo>
                  <a:pt x="724927" y="509096"/>
                </a:lnTo>
                <a:cubicBezTo>
                  <a:pt x="725841" y="524641"/>
                  <a:pt x="723174" y="534776"/>
                  <a:pt x="716926" y="539500"/>
                </a:cubicBezTo>
                <a:cubicBezTo>
                  <a:pt x="710677" y="544225"/>
                  <a:pt x="700238" y="546892"/>
                  <a:pt x="685608" y="547501"/>
                </a:cubicBezTo>
                <a:lnTo>
                  <a:pt x="683779" y="556645"/>
                </a:lnTo>
                <a:cubicBezTo>
                  <a:pt x="691399" y="556036"/>
                  <a:pt x="701305" y="555655"/>
                  <a:pt x="713497" y="555502"/>
                </a:cubicBezTo>
                <a:cubicBezTo>
                  <a:pt x="725689" y="555350"/>
                  <a:pt x="738643" y="555274"/>
                  <a:pt x="752359" y="555274"/>
                </a:cubicBezTo>
                <a:cubicBezTo>
                  <a:pt x="763636" y="555274"/>
                  <a:pt x="775600" y="555350"/>
                  <a:pt x="788249" y="555502"/>
                </a:cubicBezTo>
                <a:cubicBezTo>
                  <a:pt x="800898" y="555655"/>
                  <a:pt x="811033" y="556036"/>
                  <a:pt x="818653" y="556645"/>
                </a:cubicBezTo>
                <a:lnTo>
                  <a:pt x="820482" y="547501"/>
                </a:lnTo>
                <a:cubicBezTo>
                  <a:pt x="815910" y="547196"/>
                  <a:pt x="811261" y="544987"/>
                  <a:pt x="806537" y="540872"/>
                </a:cubicBezTo>
                <a:cubicBezTo>
                  <a:pt x="801813" y="536757"/>
                  <a:pt x="798993" y="529213"/>
                  <a:pt x="798079" y="518240"/>
                </a:cubicBezTo>
                <a:lnTo>
                  <a:pt x="779791" y="230662"/>
                </a:lnTo>
                <a:cubicBezTo>
                  <a:pt x="776438" y="230966"/>
                  <a:pt x="772704" y="231119"/>
                  <a:pt x="768589" y="231119"/>
                </a:cubicBezTo>
                <a:cubicBezTo>
                  <a:pt x="764475" y="231119"/>
                  <a:pt x="760436" y="230966"/>
                  <a:pt x="756474" y="230662"/>
                </a:cubicBezTo>
                <a:close/>
                <a:moveTo>
                  <a:pt x="1777325" y="203230"/>
                </a:moveTo>
                <a:cubicBezTo>
                  <a:pt x="1764828" y="203230"/>
                  <a:pt x="1754084" y="206735"/>
                  <a:pt x="1745092" y="213745"/>
                </a:cubicBezTo>
                <a:cubicBezTo>
                  <a:pt x="1736101" y="220756"/>
                  <a:pt x="1731300" y="230814"/>
                  <a:pt x="1730691" y="243920"/>
                </a:cubicBezTo>
                <a:cubicBezTo>
                  <a:pt x="1730081" y="253064"/>
                  <a:pt x="1732748" y="260303"/>
                  <a:pt x="1738692" y="265637"/>
                </a:cubicBezTo>
                <a:cubicBezTo>
                  <a:pt x="1744635" y="270971"/>
                  <a:pt x="1752941" y="273638"/>
                  <a:pt x="1763609" y="273638"/>
                </a:cubicBezTo>
                <a:cubicBezTo>
                  <a:pt x="1776411" y="273638"/>
                  <a:pt x="1787383" y="269905"/>
                  <a:pt x="1796527" y="262437"/>
                </a:cubicBezTo>
                <a:cubicBezTo>
                  <a:pt x="1805671" y="254969"/>
                  <a:pt x="1810548" y="245292"/>
                  <a:pt x="1811158" y="233405"/>
                </a:cubicBezTo>
                <a:cubicBezTo>
                  <a:pt x="1811768" y="223956"/>
                  <a:pt x="1809100" y="216565"/>
                  <a:pt x="1803157" y="211231"/>
                </a:cubicBezTo>
                <a:cubicBezTo>
                  <a:pt x="1797213" y="205897"/>
                  <a:pt x="1788603" y="203230"/>
                  <a:pt x="1777325" y="203230"/>
                </a:cubicBezTo>
                <a:close/>
                <a:moveTo>
                  <a:pt x="1358225" y="203230"/>
                </a:moveTo>
                <a:cubicBezTo>
                  <a:pt x="1345728" y="203230"/>
                  <a:pt x="1334984" y="206735"/>
                  <a:pt x="1325992" y="213745"/>
                </a:cubicBezTo>
                <a:cubicBezTo>
                  <a:pt x="1317001" y="220756"/>
                  <a:pt x="1312200" y="230814"/>
                  <a:pt x="1311591" y="243920"/>
                </a:cubicBezTo>
                <a:cubicBezTo>
                  <a:pt x="1310981" y="253064"/>
                  <a:pt x="1313648" y="260303"/>
                  <a:pt x="1319592" y="265637"/>
                </a:cubicBezTo>
                <a:cubicBezTo>
                  <a:pt x="1325535" y="270971"/>
                  <a:pt x="1333841" y="273638"/>
                  <a:pt x="1344509" y="273638"/>
                </a:cubicBezTo>
                <a:cubicBezTo>
                  <a:pt x="1357311" y="273638"/>
                  <a:pt x="1368283" y="269905"/>
                  <a:pt x="1377427" y="262437"/>
                </a:cubicBezTo>
                <a:cubicBezTo>
                  <a:pt x="1386571" y="254969"/>
                  <a:pt x="1391448" y="245292"/>
                  <a:pt x="1392058" y="233405"/>
                </a:cubicBezTo>
                <a:cubicBezTo>
                  <a:pt x="1392667" y="223956"/>
                  <a:pt x="1390000" y="216565"/>
                  <a:pt x="1384057" y="211231"/>
                </a:cubicBezTo>
                <a:cubicBezTo>
                  <a:pt x="1378113" y="205897"/>
                  <a:pt x="1369503" y="203230"/>
                  <a:pt x="1358225" y="203230"/>
                </a:cubicBezTo>
                <a:close/>
                <a:moveTo>
                  <a:pt x="1143951" y="193171"/>
                </a:moveTo>
                <a:cubicBezTo>
                  <a:pt x="1128711" y="198962"/>
                  <a:pt x="1112709" y="203458"/>
                  <a:pt x="1095945" y="206659"/>
                </a:cubicBezTo>
                <a:cubicBezTo>
                  <a:pt x="1079181" y="209859"/>
                  <a:pt x="1059978" y="211612"/>
                  <a:pt x="1038337" y="211916"/>
                </a:cubicBezTo>
                <a:lnTo>
                  <a:pt x="1035594" y="221518"/>
                </a:lnTo>
                <a:cubicBezTo>
                  <a:pt x="1050529" y="221518"/>
                  <a:pt x="1059750" y="223956"/>
                  <a:pt x="1063255" y="228833"/>
                </a:cubicBezTo>
                <a:cubicBezTo>
                  <a:pt x="1066760" y="233710"/>
                  <a:pt x="1067141" y="241330"/>
                  <a:pt x="1064398" y="251693"/>
                </a:cubicBezTo>
                <a:lnTo>
                  <a:pt x="981645" y="533785"/>
                </a:lnTo>
                <a:cubicBezTo>
                  <a:pt x="980730" y="538662"/>
                  <a:pt x="979435" y="543310"/>
                  <a:pt x="977758" y="547730"/>
                </a:cubicBezTo>
                <a:cubicBezTo>
                  <a:pt x="976082" y="552149"/>
                  <a:pt x="974177" y="556493"/>
                  <a:pt x="972043" y="560760"/>
                </a:cubicBezTo>
                <a:lnTo>
                  <a:pt x="978901" y="563960"/>
                </a:lnTo>
                <a:cubicBezTo>
                  <a:pt x="989265" y="558779"/>
                  <a:pt x="1000085" y="554131"/>
                  <a:pt x="1011363" y="550016"/>
                </a:cubicBezTo>
                <a:cubicBezTo>
                  <a:pt x="1017001" y="547958"/>
                  <a:pt x="1022488" y="546377"/>
                  <a:pt x="1027822" y="545272"/>
                </a:cubicBezTo>
                <a:lnTo>
                  <a:pt x="1039096" y="543904"/>
                </a:lnTo>
                <a:lnTo>
                  <a:pt x="1044738" y="551159"/>
                </a:lnTo>
                <a:cubicBezTo>
                  <a:pt x="1047329" y="553597"/>
                  <a:pt x="1050377" y="555731"/>
                  <a:pt x="1053882" y="557560"/>
                </a:cubicBezTo>
                <a:cubicBezTo>
                  <a:pt x="1060893" y="561217"/>
                  <a:pt x="1068817" y="563046"/>
                  <a:pt x="1077657" y="563046"/>
                </a:cubicBezTo>
                <a:cubicBezTo>
                  <a:pt x="1095640" y="563046"/>
                  <a:pt x="1112099" y="559160"/>
                  <a:pt x="1127034" y="551387"/>
                </a:cubicBezTo>
                <a:cubicBezTo>
                  <a:pt x="1141969" y="543615"/>
                  <a:pt x="1155152" y="533328"/>
                  <a:pt x="1166582" y="520526"/>
                </a:cubicBezTo>
                <a:cubicBezTo>
                  <a:pt x="1178012" y="507725"/>
                  <a:pt x="1187689" y="493475"/>
                  <a:pt x="1195614" y="477778"/>
                </a:cubicBezTo>
                <a:cubicBezTo>
                  <a:pt x="1203539" y="462081"/>
                  <a:pt x="1209559" y="446079"/>
                  <a:pt x="1213674" y="429772"/>
                </a:cubicBezTo>
                <a:cubicBezTo>
                  <a:pt x="1217788" y="413465"/>
                  <a:pt x="1219846" y="398302"/>
                  <a:pt x="1219846" y="384281"/>
                </a:cubicBezTo>
                <a:cubicBezTo>
                  <a:pt x="1219846" y="361421"/>
                  <a:pt x="1215045" y="343971"/>
                  <a:pt x="1205444" y="331931"/>
                </a:cubicBezTo>
                <a:cubicBezTo>
                  <a:pt x="1195843" y="319892"/>
                  <a:pt x="1181746" y="313872"/>
                  <a:pt x="1163153" y="313872"/>
                </a:cubicBezTo>
                <a:cubicBezTo>
                  <a:pt x="1150656" y="313872"/>
                  <a:pt x="1139150" y="317911"/>
                  <a:pt x="1128634" y="325988"/>
                </a:cubicBezTo>
                <a:cubicBezTo>
                  <a:pt x="1118119" y="334065"/>
                  <a:pt x="1107984" y="346943"/>
                  <a:pt x="1098231" y="364621"/>
                </a:cubicBezTo>
                <a:cubicBezTo>
                  <a:pt x="1095792" y="369041"/>
                  <a:pt x="1093335" y="373803"/>
                  <a:pt x="1090858" y="378909"/>
                </a:cubicBezTo>
                <a:lnTo>
                  <a:pt x="1090181" y="380387"/>
                </a:lnTo>
                <a:close/>
                <a:moveTo>
                  <a:pt x="1010601" y="193171"/>
                </a:moveTo>
                <a:cubicBezTo>
                  <a:pt x="995056" y="198962"/>
                  <a:pt x="978978" y="203458"/>
                  <a:pt x="962366" y="206659"/>
                </a:cubicBezTo>
                <a:cubicBezTo>
                  <a:pt x="945754" y="209859"/>
                  <a:pt x="926476" y="211612"/>
                  <a:pt x="904530" y="211916"/>
                </a:cubicBezTo>
                <a:lnTo>
                  <a:pt x="901330" y="221518"/>
                </a:lnTo>
                <a:cubicBezTo>
                  <a:pt x="916265" y="221518"/>
                  <a:pt x="925561" y="223956"/>
                  <a:pt x="929219" y="228833"/>
                </a:cubicBezTo>
                <a:cubicBezTo>
                  <a:pt x="932877" y="233710"/>
                  <a:pt x="933181" y="241330"/>
                  <a:pt x="930133" y="251693"/>
                </a:cubicBezTo>
                <a:lnTo>
                  <a:pt x="858353" y="490351"/>
                </a:lnTo>
                <a:cubicBezTo>
                  <a:pt x="855305" y="501019"/>
                  <a:pt x="853552" y="510773"/>
                  <a:pt x="853095" y="519612"/>
                </a:cubicBezTo>
                <a:cubicBezTo>
                  <a:pt x="852638" y="528451"/>
                  <a:pt x="853857" y="536147"/>
                  <a:pt x="856753" y="542701"/>
                </a:cubicBezTo>
                <a:cubicBezTo>
                  <a:pt x="859648" y="549254"/>
                  <a:pt x="864144" y="554283"/>
                  <a:pt x="870240" y="557788"/>
                </a:cubicBezTo>
                <a:cubicBezTo>
                  <a:pt x="876336" y="561293"/>
                  <a:pt x="884413" y="563046"/>
                  <a:pt x="894472" y="563046"/>
                </a:cubicBezTo>
                <a:cubicBezTo>
                  <a:pt x="902092" y="563046"/>
                  <a:pt x="909712" y="561674"/>
                  <a:pt x="917332" y="558931"/>
                </a:cubicBezTo>
                <a:cubicBezTo>
                  <a:pt x="924952" y="556188"/>
                  <a:pt x="932115" y="551464"/>
                  <a:pt x="938820" y="544758"/>
                </a:cubicBezTo>
                <a:cubicBezTo>
                  <a:pt x="945526" y="538052"/>
                  <a:pt x="951012" y="528451"/>
                  <a:pt x="955279" y="515954"/>
                </a:cubicBezTo>
                <a:lnTo>
                  <a:pt x="966709" y="482579"/>
                </a:lnTo>
                <a:lnTo>
                  <a:pt x="958023" y="482579"/>
                </a:lnTo>
                <a:lnTo>
                  <a:pt x="949793" y="504524"/>
                </a:lnTo>
                <a:cubicBezTo>
                  <a:pt x="944611" y="519764"/>
                  <a:pt x="939582" y="529594"/>
                  <a:pt x="934705" y="534014"/>
                </a:cubicBezTo>
                <a:cubicBezTo>
                  <a:pt x="929829" y="538433"/>
                  <a:pt x="925714" y="540643"/>
                  <a:pt x="922361" y="540643"/>
                </a:cubicBezTo>
                <a:cubicBezTo>
                  <a:pt x="918399" y="540643"/>
                  <a:pt x="915579" y="538814"/>
                  <a:pt x="913903" y="535157"/>
                </a:cubicBezTo>
                <a:cubicBezTo>
                  <a:pt x="912226" y="531499"/>
                  <a:pt x="912455" y="525708"/>
                  <a:pt x="914589" y="517783"/>
                </a:cubicBezTo>
                <a:close/>
                <a:moveTo>
                  <a:pt x="402629" y="0"/>
                </a:moveTo>
                <a:lnTo>
                  <a:pt x="2821164" y="0"/>
                </a:lnTo>
                <a:cubicBezTo>
                  <a:pt x="3043530" y="0"/>
                  <a:pt x="3223793" y="180263"/>
                  <a:pt x="3223793" y="402629"/>
                </a:cubicBezTo>
                <a:cubicBezTo>
                  <a:pt x="3223793" y="624995"/>
                  <a:pt x="3043530" y="805258"/>
                  <a:pt x="2821164" y="805258"/>
                </a:cubicBezTo>
                <a:lnTo>
                  <a:pt x="402629" y="805258"/>
                </a:lnTo>
                <a:cubicBezTo>
                  <a:pt x="180263" y="805258"/>
                  <a:pt x="0" y="624995"/>
                  <a:pt x="0" y="402629"/>
                </a:cubicBezTo>
                <a:cubicBezTo>
                  <a:pt x="0" y="180263"/>
                  <a:pt x="180263" y="0"/>
                  <a:pt x="402629" y="0"/>
                </a:cubicBezTo>
                <a:close/>
              </a:path>
            </a:pathLst>
          </a:cu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a:extLst>
              <a:ext uri="{FF2B5EF4-FFF2-40B4-BE49-F238E27FC236}">
                <a16:creationId xmlns:a16="http://schemas.microsoft.com/office/drawing/2014/main" id="{51D1A720-437D-4A15-8E12-487B3E17C54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7409794" y="2954242"/>
            <a:ext cx="3901033" cy="3082814"/>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6AA5EE9D-479B-45C1-BD8C-EDE92784F5E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58070791"/>
      </p:ext>
    </p:extLst>
  </p:cSld>
  <p:clrMapOvr>
    <a:masterClrMapping/>
  </p:clrMapOvr>
  <mc:AlternateContent xmlns:mc="http://schemas.openxmlformats.org/markup-compatibility/2006">
    <mc:Choice xmlns:p14="http://schemas.microsoft.com/office/powerpoint/2010/main" Requires="p14">
      <p:transition spd="slow" p14:dur="2000" advTm="5864"/>
    </mc:Choice>
    <mc:Fallback>
      <p:transition spd="slow" advTm="5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
                </p:tgtEl>
              </p:cMediaNode>
            </p:audio>
          </p:childTnLst>
        </p:cTn>
      </p:par>
    </p:tnLst>
    <p:bldLst>
      <p:bldP spid="14" grpId="0" animBg="1"/>
      <p:bldP spid="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59D0E1E-72D0-445D-B33F-D6E310E46F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375D413A-1EA8-41A9-9B05-314B50FD51C6}"/>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0098670"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Effects of Mutated Genes </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E898B05A-1AEE-42E5-9844-E81E2703ED6D}"/>
              </a:ext>
            </a:extLst>
          </p:cNvPr>
          <p:cNvGrpSpPr/>
          <p:nvPr/>
        </p:nvGrpSpPr>
        <p:grpSpPr>
          <a:xfrm>
            <a:off x="1172412" y="2949277"/>
            <a:ext cx="5877317" cy="3730492"/>
            <a:chOff x="1172412" y="2949277"/>
            <a:chExt cx="5877317" cy="3189645"/>
          </a:xfrm>
        </p:grpSpPr>
        <p:sp>
          <p:nvSpPr>
            <p:cNvPr id="10" name="Rectangle: Diagonal Corners Rounded 9">
              <a:extLst>
                <a:ext uri="{FF2B5EF4-FFF2-40B4-BE49-F238E27FC236}">
                  <a16:creationId xmlns:a16="http://schemas.microsoft.com/office/drawing/2014/main" id="{767E9D86-6ADA-4EE8-80EA-BA8CA524337D}"/>
                </a:ext>
              </a:extLst>
            </p:cNvPr>
            <p:cNvSpPr/>
            <p:nvPr/>
          </p:nvSpPr>
          <p:spPr>
            <a:xfrm>
              <a:off x="1172412" y="2949277"/>
              <a:ext cx="5877317" cy="3110560"/>
            </a:xfrm>
            <a:prstGeom prst="round2DiagRect">
              <a:avLst>
                <a:gd name="adj1" fmla="val 0"/>
                <a:gd name="adj2" fmla="val 25053"/>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9878A78-C21B-4E0C-BA18-285755ACB04F}"/>
                </a:ext>
              </a:extLst>
            </p:cNvPr>
            <p:cNvSpPr txBox="1"/>
            <p:nvPr/>
          </p:nvSpPr>
          <p:spPr>
            <a:xfrm>
              <a:off x="1682502" y="3276600"/>
              <a:ext cx="5012766" cy="2862322"/>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Is an inherited recessive condition. Although many distinct variants can cause cystic fibrosis, the deletion mutation is the most prevalent. It affects the cystic fibrosis transmembrane conductance regulator (CFTR) gene, causing the amino acid phenylalanine to be deleted. This results in an erroneous protein. </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sp>
        <p:nvSpPr>
          <p:cNvPr id="13" name="Freeform: Shape 12">
            <a:extLst>
              <a:ext uri="{FF2B5EF4-FFF2-40B4-BE49-F238E27FC236}">
                <a16:creationId xmlns:a16="http://schemas.microsoft.com/office/drawing/2014/main" id="{013040C1-4D79-4740-A1FF-64BC7C91C962}"/>
              </a:ext>
            </a:extLst>
          </p:cNvPr>
          <p:cNvSpPr/>
          <p:nvPr/>
        </p:nvSpPr>
        <p:spPr>
          <a:xfrm>
            <a:off x="1164649" y="2017244"/>
            <a:ext cx="4093947" cy="805258"/>
          </a:xfrm>
          <a:custGeom>
            <a:avLst/>
            <a:gdLst/>
            <a:ahLst/>
            <a:cxnLst/>
            <a:rect l="l" t="t" r="r" b="b"/>
            <a:pathLst>
              <a:path w="4093947" h="805258">
                <a:moveTo>
                  <a:pt x="2480574" y="338104"/>
                </a:moveTo>
                <a:cubicBezTo>
                  <a:pt x="2485451" y="338104"/>
                  <a:pt x="2489261" y="340390"/>
                  <a:pt x="2492004" y="344962"/>
                </a:cubicBezTo>
                <a:cubicBezTo>
                  <a:pt x="2494747" y="349534"/>
                  <a:pt x="2496119" y="357763"/>
                  <a:pt x="2496119" y="369650"/>
                </a:cubicBezTo>
                <a:cubicBezTo>
                  <a:pt x="2496119" y="383976"/>
                  <a:pt x="2494518" y="399292"/>
                  <a:pt x="2491318" y="415599"/>
                </a:cubicBezTo>
                <a:cubicBezTo>
                  <a:pt x="2488118" y="431906"/>
                  <a:pt x="2483698" y="447984"/>
                  <a:pt x="2478059" y="463834"/>
                </a:cubicBezTo>
                <a:cubicBezTo>
                  <a:pt x="2472420" y="479683"/>
                  <a:pt x="2465943" y="494085"/>
                  <a:pt x="2458628" y="507039"/>
                </a:cubicBezTo>
                <a:cubicBezTo>
                  <a:pt x="2451313" y="519993"/>
                  <a:pt x="2443312" y="530356"/>
                  <a:pt x="2434625" y="538129"/>
                </a:cubicBezTo>
                <a:cubicBezTo>
                  <a:pt x="2425938" y="545901"/>
                  <a:pt x="2417023" y="549787"/>
                  <a:pt x="2407879" y="549787"/>
                </a:cubicBezTo>
                <a:cubicBezTo>
                  <a:pt x="2403002" y="549787"/>
                  <a:pt x="2398735" y="548720"/>
                  <a:pt x="2395077" y="546587"/>
                </a:cubicBezTo>
                <a:cubicBezTo>
                  <a:pt x="2393249" y="545520"/>
                  <a:pt x="2391458" y="544072"/>
                  <a:pt x="2389705" y="542243"/>
                </a:cubicBezTo>
                <a:lnTo>
                  <a:pt x="2387526" y="539434"/>
                </a:lnTo>
                <a:lnTo>
                  <a:pt x="2421418" y="421427"/>
                </a:lnTo>
                <a:lnTo>
                  <a:pt x="2428796" y="403026"/>
                </a:lnTo>
                <a:cubicBezTo>
                  <a:pt x="2432149" y="395406"/>
                  <a:pt x="2435616" y="388243"/>
                  <a:pt x="2439197" y="381538"/>
                </a:cubicBezTo>
                <a:cubicBezTo>
                  <a:pt x="2446360" y="368126"/>
                  <a:pt x="2453523" y="357535"/>
                  <a:pt x="2460686" y="349762"/>
                </a:cubicBezTo>
                <a:cubicBezTo>
                  <a:pt x="2467848" y="341990"/>
                  <a:pt x="2474478" y="338104"/>
                  <a:pt x="2480574" y="338104"/>
                </a:cubicBezTo>
                <a:close/>
                <a:moveTo>
                  <a:pt x="2944098" y="323016"/>
                </a:moveTo>
                <a:cubicBezTo>
                  <a:pt x="2948975" y="323016"/>
                  <a:pt x="2952709" y="325150"/>
                  <a:pt x="2955300" y="329417"/>
                </a:cubicBezTo>
                <a:cubicBezTo>
                  <a:pt x="2957891" y="333684"/>
                  <a:pt x="2959186" y="342218"/>
                  <a:pt x="2959186" y="355020"/>
                </a:cubicBezTo>
                <a:cubicBezTo>
                  <a:pt x="2959186" y="372394"/>
                  <a:pt x="2957357" y="390377"/>
                  <a:pt x="2953700" y="408970"/>
                </a:cubicBezTo>
                <a:cubicBezTo>
                  <a:pt x="2950042" y="427562"/>
                  <a:pt x="2945241" y="445469"/>
                  <a:pt x="2939298" y="462691"/>
                </a:cubicBezTo>
                <a:cubicBezTo>
                  <a:pt x="2933354" y="479912"/>
                  <a:pt x="2926725" y="495380"/>
                  <a:pt x="2919409" y="509096"/>
                </a:cubicBezTo>
                <a:cubicBezTo>
                  <a:pt x="2912095" y="522812"/>
                  <a:pt x="2904627" y="533709"/>
                  <a:pt x="2897007" y="541786"/>
                </a:cubicBezTo>
                <a:cubicBezTo>
                  <a:pt x="2889387" y="549863"/>
                  <a:pt x="2882072" y="553902"/>
                  <a:pt x="2875061" y="553902"/>
                </a:cubicBezTo>
                <a:cubicBezTo>
                  <a:pt x="2869879" y="553902"/>
                  <a:pt x="2865993" y="551464"/>
                  <a:pt x="2863402" y="546587"/>
                </a:cubicBezTo>
                <a:cubicBezTo>
                  <a:pt x="2860812" y="541710"/>
                  <a:pt x="2859516" y="533785"/>
                  <a:pt x="2859516" y="522812"/>
                </a:cubicBezTo>
                <a:cubicBezTo>
                  <a:pt x="2859516" y="506048"/>
                  <a:pt x="2861269" y="488446"/>
                  <a:pt x="2864774" y="470006"/>
                </a:cubicBezTo>
                <a:cubicBezTo>
                  <a:pt x="2868279" y="451565"/>
                  <a:pt x="2873004" y="433658"/>
                  <a:pt x="2878947" y="416285"/>
                </a:cubicBezTo>
                <a:cubicBezTo>
                  <a:pt x="2884891" y="398911"/>
                  <a:pt x="2891597" y="383214"/>
                  <a:pt x="2899064" y="369193"/>
                </a:cubicBezTo>
                <a:cubicBezTo>
                  <a:pt x="2906532" y="355172"/>
                  <a:pt x="2914152" y="343971"/>
                  <a:pt x="2921924" y="335589"/>
                </a:cubicBezTo>
                <a:cubicBezTo>
                  <a:pt x="2929697" y="327207"/>
                  <a:pt x="2937088" y="323016"/>
                  <a:pt x="2944098" y="323016"/>
                </a:cubicBezTo>
                <a:close/>
                <a:moveTo>
                  <a:pt x="3483594" y="313872"/>
                </a:moveTo>
                <a:cubicBezTo>
                  <a:pt x="3466221" y="313872"/>
                  <a:pt x="3451362" y="316768"/>
                  <a:pt x="3439017" y="322559"/>
                </a:cubicBezTo>
                <a:cubicBezTo>
                  <a:pt x="3426673" y="328350"/>
                  <a:pt x="3417148" y="336275"/>
                  <a:pt x="3410442" y="346333"/>
                </a:cubicBezTo>
                <a:cubicBezTo>
                  <a:pt x="3403737" y="356392"/>
                  <a:pt x="3400384" y="367974"/>
                  <a:pt x="3400384" y="381080"/>
                </a:cubicBezTo>
                <a:cubicBezTo>
                  <a:pt x="3400384" y="394492"/>
                  <a:pt x="3403356" y="406379"/>
                  <a:pt x="3409299" y="416742"/>
                </a:cubicBezTo>
                <a:cubicBezTo>
                  <a:pt x="3415243" y="427105"/>
                  <a:pt x="3421720" y="437773"/>
                  <a:pt x="3428730" y="448746"/>
                </a:cubicBezTo>
                <a:cubicBezTo>
                  <a:pt x="3437265" y="461243"/>
                  <a:pt x="3443666" y="472749"/>
                  <a:pt x="3447933" y="483265"/>
                </a:cubicBezTo>
                <a:cubicBezTo>
                  <a:pt x="3452200" y="493780"/>
                  <a:pt x="3454334" y="504067"/>
                  <a:pt x="3454334" y="514126"/>
                </a:cubicBezTo>
                <a:cubicBezTo>
                  <a:pt x="3454334" y="526622"/>
                  <a:pt x="3450752" y="536300"/>
                  <a:pt x="3443589" y="543158"/>
                </a:cubicBezTo>
                <a:cubicBezTo>
                  <a:pt x="3436426" y="550016"/>
                  <a:pt x="3427206" y="553445"/>
                  <a:pt x="3415929" y="553445"/>
                </a:cubicBezTo>
                <a:cubicBezTo>
                  <a:pt x="3411966" y="553445"/>
                  <a:pt x="3408614" y="553216"/>
                  <a:pt x="3405870" y="552759"/>
                </a:cubicBezTo>
                <a:cubicBezTo>
                  <a:pt x="3403127" y="552302"/>
                  <a:pt x="3400536" y="551464"/>
                  <a:pt x="3398098" y="550244"/>
                </a:cubicBezTo>
                <a:cubicBezTo>
                  <a:pt x="3399622" y="545977"/>
                  <a:pt x="3401527" y="540643"/>
                  <a:pt x="3403813" y="534242"/>
                </a:cubicBezTo>
                <a:cubicBezTo>
                  <a:pt x="3406099" y="527842"/>
                  <a:pt x="3407242" y="520679"/>
                  <a:pt x="3407242" y="512754"/>
                </a:cubicBezTo>
                <a:cubicBezTo>
                  <a:pt x="3407242" y="502696"/>
                  <a:pt x="3404956" y="494237"/>
                  <a:pt x="3400384" y="487379"/>
                </a:cubicBezTo>
                <a:cubicBezTo>
                  <a:pt x="3395812" y="480521"/>
                  <a:pt x="3389411" y="477092"/>
                  <a:pt x="3381182" y="477092"/>
                </a:cubicBezTo>
                <a:cubicBezTo>
                  <a:pt x="3372952" y="477092"/>
                  <a:pt x="3366627" y="480445"/>
                  <a:pt x="3362208" y="487151"/>
                </a:cubicBezTo>
                <a:cubicBezTo>
                  <a:pt x="3357788" y="493856"/>
                  <a:pt x="3355578" y="501476"/>
                  <a:pt x="3355578" y="510011"/>
                </a:cubicBezTo>
                <a:cubicBezTo>
                  <a:pt x="3355578" y="523117"/>
                  <a:pt x="3359160" y="533557"/>
                  <a:pt x="3366323" y="541329"/>
                </a:cubicBezTo>
                <a:cubicBezTo>
                  <a:pt x="3373485" y="549101"/>
                  <a:pt x="3382858" y="554664"/>
                  <a:pt x="3394440" y="558017"/>
                </a:cubicBezTo>
                <a:cubicBezTo>
                  <a:pt x="3406023" y="561370"/>
                  <a:pt x="3418215" y="563046"/>
                  <a:pt x="3431016" y="563046"/>
                </a:cubicBezTo>
                <a:cubicBezTo>
                  <a:pt x="3448695" y="563046"/>
                  <a:pt x="3464011" y="559922"/>
                  <a:pt x="3476965" y="553673"/>
                </a:cubicBezTo>
                <a:cubicBezTo>
                  <a:pt x="3489919" y="547425"/>
                  <a:pt x="3499825" y="539043"/>
                  <a:pt x="3506683" y="528527"/>
                </a:cubicBezTo>
                <a:cubicBezTo>
                  <a:pt x="3513541" y="518012"/>
                  <a:pt x="3516970" y="506201"/>
                  <a:pt x="3516970" y="493094"/>
                </a:cubicBezTo>
                <a:cubicBezTo>
                  <a:pt x="3516970" y="482122"/>
                  <a:pt x="3514760" y="471301"/>
                  <a:pt x="3510341" y="460633"/>
                </a:cubicBezTo>
                <a:cubicBezTo>
                  <a:pt x="3505921" y="449965"/>
                  <a:pt x="3499139" y="437164"/>
                  <a:pt x="3489995" y="422228"/>
                </a:cubicBezTo>
                <a:cubicBezTo>
                  <a:pt x="3485118" y="414304"/>
                  <a:pt x="3480546" y="407141"/>
                  <a:pt x="3476279" y="400740"/>
                </a:cubicBezTo>
                <a:cubicBezTo>
                  <a:pt x="3472012" y="394339"/>
                  <a:pt x="3468659" y="388015"/>
                  <a:pt x="3466221" y="381766"/>
                </a:cubicBezTo>
                <a:cubicBezTo>
                  <a:pt x="3463782" y="375518"/>
                  <a:pt x="3462563" y="368888"/>
                  <a:pt x="3462563" y="361878"/>
                </a:cubicBezTo>
                <a:cubicBezTo>
                  <a:pt x="3462868" y="349381"/>
                  <a:pt x="3466144" y="339780"/>
                  <a:pt x="3472393" y="333074"/>
                </a:cubicBezTo>
                <a:cubicBezTo>
                  <a:pt x="3478641" y="326369"/>
                  <a:pt x="3487252" y="323016"/>
                  <a:pt x="3498225" y="323016"/>
                </a:cubicBezTo>
                <a:cubicBezTo>
                  <a:pt x="3504930" y="323016"/>
                  <a:pt x="3510264" y="324235"/>
                  <a:pt x="3514227" y="326674"/>
                </a:cubicBezTo>
                <a:cubicBezTo>
                  <a:pt x="3510569" y="330636"/>
                  <a:pt x="3507292" y="335894"/>
                  <a:pt x="3504397" y="342447"/>
                </a:cubicBezTo>
                <a:cubicBezTo>
                  <a:pt x="3501501" y="349000"/>
                  <a:pt x="3500053" y="356392"/>
                  <a:pt x="3500053" y="364621"/>
                </a:cubicBezTo>
                <a:cubicBezTo>
                  <a:pt x="3500053" y="373765"/>
                  <a:pt x="3502340" y="381157"/>
                  <a:pt x="3506911" y="386795"/>
                </a:cubicBezTo>
                <a:cubicBezTo>
                  <a:pt x="3511484" y="392434"/>
                  <a:pt x="3517579" y="395254"/>
                  <a:pt x="3525200" y="395254"/>
                </a:cubicBezTo>
                <a:cubicBezTo>
                  <a:pt x="3531600" y="395254"/>
                  <a:pt x="3536858" y="393501"/>
                  <a:pt x="3540973" y="389996"/>
                </a:cubicBezTo>
                <a:cubicBezTo>
                  <a:pt x="3545088" y="386491"/>
                  <a:pt x="3548136" y="381995"/>
                  <a:pt x="3550117" y="376508"/>
                </a:cubicBezTo>
                <a:cubicBezTo>
                  <a:pt x="3552098" y="371022"/>
                  <a:pt x="3553089" y="365993"/>
                  <a:pt x="3553089" y="361421"/>
                </a:cubicBezTo>
                <a:cubicBezTo>
                  <a:pt x="3553089" y="348619"/>
                  <a:pt x="3549584" y="338866"/>
                  <a:pt x="3542573" y="332160"/>
                </a:cubicBezTo>
                <a:cubicBezTo>
                  <a:pt x="3535563" y="325454"/>
                  <a:pt x="3526800" y="320730"/>
                  <a:pt x="3516284" y="317987"/>
                </a:cubicBezTo>
                <a:cubicBezTo>
                  <a:pt x="3505768" y="315244"/>
                  <a:pt x="3494872" y="313872"/>
                  <a:pt x="3483594" y="313872"/>
                </a:cubicBezTo>
                <a:close/>
                <a:moveTo>
                  <a:pt x="3309173" y="313872"/>
                </a:moveTo>
                <a:cubicBezTo>
                  <a:pt x="3300333" y="313872"/>
                  <a:pt x="3291875" y="315320"/>
                  <a:pt x="3283798" y="318215"/>
                </a:cubicBezTo>
                <a:cubicBezTo>
                  <a:pt x="3275721" y="321111"/>
                  <a:pt x="3268406" y="325912"/>
                  <a:pt x="3261852" y="332617"/>
                </a:cubicBezTo>
                <a:cubicBezTo>
                  <a:pt x="3255299" y="339323"/>
                  <a:pt x="3249889" y="348772"/>
                  <a:pt x="3245622" y="360964"/>
                </a:cubicBezTo>
                <a:lnTo>
                  <a:pt x="3232820" y="395711"/>
                </a:lnTo>
                <a:lnTo>
                  <a:pt x="3241507" y="395711"/>
                </a:lnTo>
                <a:lnTo>
                  <a:pt x="3250651" y="372394"/>
                </a:lnTo>
                <a:cubicBezTo>
                  <a:pt x="3255528" y="359287"/>
                  <a:pt x="3260252" y="349991"/>
                  <a:pt x="3264824" y="344504"/>
                </a:cubicBezTo>
                <a:cubicBezTo>
                  <a:pt x="3269396" y="339018"/>
                  <a:pt x="3274425" y="336275"/>
                  <a:pt x="3279912" y="336275"/>
                </a:cubicBezTo>
                <a:cubicBezTo>
                  <a:pt x="3288446" y="336275"/>
                  <a:pt x="3290123" y="343895"/>
                  <a:pt x="3284941" y="359135"/>
                </a:cubicBezTo>
                <a:lnTo>
                  <a:pt x="3240135" y="490351"/>
                </a:lnTo>
                <a:cubicBezTo>
                  <a:pt x="3235259" y="505286"/>
                  <a:pt x="3233125" y="518240"/>
                  <a:pt x="3233734" y="529213"/>
                </a:cubicBezTo>
                <a:cubicBezTo>
                  <a:pt x="3234344" y="540186"/>
                  <a:pt x="3238078" y="548568"/>
                  <a:pt x="3244936" y="554359"/>
                </a:cubicBezTo>
                <a:cubicBezTo>
                  <a:pt x="3251794" y="560150"/>
                  <a:pt x="3261776" y="563046"/>
                  <a:pt x="3274883" y="563046"/>
                </a:cubicBezTo>
                <a:cubicBezTo>
                  <a:pt x="3282807" y="563046"/>
                  <a:pt x="3290656" y="561674"/>
                  <a:pt x="3298428" y="558931"/>
                </a:cubicBezTo>
                <a:cubicBezTo>
                  <a:pt x="3306201" y="556188"/>
                  <a:pt x="3313440" y="551464"/>
                  <a:pt x="3320145" y="544758"/>
                </a:cubicBezTo>
                <a:cubicBezTo>
                  <a:pt x="3326851" y="538052"/>
                  <a:pt x="3332337" y="528451"/>
                  <a:pt x="3336605" y="515954"/>
                </a:cubicBezTo>
                <a:lnTo>
                  <a:pt x="3348492" y="482579"/>
                </a:lnTo>
                <a:lnTo>
                  <a:pt x="3339805" y="482579"/>
                </a:lnTo>
                <a:lnTo>
                  <a:pt x="3331575" y="504524"/>
                </a:lnTo>
                <a:cubicBezTo>
                  <a:pt x="3325784" y="519460"/>
                  <a:pt x="3320526" y="529213"/>
                  <a:pt x="3315802" y="533785"/>
                </a:cubicBezTo>
                <a:cubicBezTo>
                  <a:pt x="3311077" y="538357"/>
                  <a:pt x="3306734" y="540643"/>
                  <a:pt x="3302772" y="540643"/>
                </a:cubicBezTo>
                <a:cubicBezTo>
                  <a:pt x="3298504" y="540643"/>
                  <a:pt x="3295685" y="538891"/>
                  <a:pt x="3294314" y="535385"/>
                </a:cubicBezTo>
                <a:cubicBezTo>
                  <a:pt x="3292942" y="531880"/>
                  <a:pt x="3293628" y="526013"/>
                  <a:pt x="3296371" y="517783"/>
                </a:cubicBezTo>
                <a:lnTo>
                  <a:pt x="3344377" y="377880"/>
                </a:lnTo>
                <a:cubicBezTo>
                  <a:pt x="3346815" y="370565"/>
                  <a:pt x="3348339" y="363173"/>
                  <a:pt x="3348949" y="355706"/>
                </a:cubicBezTo>
                <a:cubicBezTo>
                  <a:pt x="3349559" y="348238"/>
                  <a:pt x="3348796" y="341380"/>
                  <a:pt x="3346663" y="335132"/>
                </a:cubicBezTo>
                <a:cubicBezTo>
                  <a:pt x="3344529" y="328883"/>
                  <a:pt x="3340415" y="323778"/>
                  <a:pt x="3334318" y="319816"/>
                </a:cubicBezTo>
                <a:cubicBezTo>
                  <a:pt x="3328223" y="315853"/>
                  <a:pt x="3319841" y="313872"/>
                  <a:pt x="3309173" y="313872"/>
                </a:cubicBezTo>
                <a:close/>
                <a:moveTo>
                  <a:pt x="3150219" y="313872"/>
                </a:moveTo>
                <a:cubicBezTo>
                  <a:pt x="3132846" y="313872"/>
                  <a:pt x="3117987" y="316768"/>
                  <a:pt x="3105642" y="322559"/>
                </a:cubicBezTo>
                <a:cubicBezTo>
                  <a:pt x="3093298" y="328350"/>
                  <a:pt x="3083773" y="336275"/>
                  <a:pt x="3077067" y="346333"/>
                </a:cubicBezTo>
                <a:cubicBezTo>
                  <a:pt x="3070362" y="356392"/>
                  <a:pt x="3067009" y="367974"/>
                  <a:pt x="3067009" y="381080"/>
                </a:cubicBezTo>
                <a:cubicBezTo>
                  <a:pt x="3067009" y="394492"/>
                  <a:pt x="3069981" y="406379"/>
                  <a:pt x="3075924" y="416742"/>
                </a:cubicBezTo>
                <a:cubicBezTo>
                  <a:pt x="3081868" y="427105"/>
                  <a:pt x="3088345" y="437773"/>
                  <a:pt x="3095355" y="448746"/>
                </a:cubicBezTo>
                <a:cubicBezTo>
                  <a:pt x="3103890" y="461243"/>
                  <a:pt x="3110291" y="472749"/>
                  <a:pt x="3114558" y="483265"/>
                </a:cubicBezTo>
                <a:cubicBezTo>
                  <a:pt x="3118825" y="493780"/>
                  <a:pt x="3120959" y="504067"/>
                  <a:pt x="3120959" y="514126"/>
                </a:cubicBezTo>
                <a:cubicBezTo>
                  <a:pt x="3120959" y="526622"/>
                  <a:pt x="3117377" y="536300"/>
                  <a:pt x="3110214" y="543158"/>
                </a:cubicBezTo>
                <a:cubicBezTo>
                  <a:pt x="3103051" y="550016"/>
                  <a:pt x="3093831" y="553445"/>
                  <a:pt x="3082554" y="553445"/>
                </a:cubicBezTo>
                <a:cubicBezTo>
                  <a:pt x="3078591" y="553445"/>
                  <a:pt x="3075239" y="553216"/>
                  <a:pt x="3072495" y="552759"/>
                </a:cubicBezTo>
                <a:cubicBezTo>
                  <a:pt x="3069752" y="552302"/>
                  <a:pt x="3067161" y="551464"/>
                  <a:pt x="3064723" y="550244"/>
                </a:cubicBezTo>
                <a:cubicBezTo>
                  <a:pt x="3066247" y="545977"/>
                  <a:pt x="3068152" y="540643"/>
                  <a:pt x="3070438" y="534242"/>
                </a:cubicBezTo>
                <a:cubicBezTo>
                  <a:pt x="3072724" y="527842"/>
                  <a:pt x="3073867" y="520679"/>
                  <a:pt x="3073867" y="512754"/>
                </a:cubicBezTo>
                <a:cubicBezTo>
                  <a:pt x="3073867" y="502696"/>
                  <a:pt x="3071581" y="494237"/>
                  <a:pt x="3067009" y="487379"/>
                </a:cubicBezTo>
                <a:cubicBezTo>
                  <a:pt x="3062437" y="480521"/>
                  <a:pt x="3056036" y="477092"/>
                  <a:pt x="3047807" y="477092"/>
                </a:cubicBezTo>
                <a:cubicBezTo>
                  <a:pt x="3039577" y="477092"/>
                  <a:pt x="3033252" y="480445"/>
                  <a:pt x="3028833" y="487151"/>
                </a:cubicBezTo>
                <a:cubicBezTo>
                  <a:pt x="3024413" y="493856"/>
                  <a:pt x="3022203" y="501476"/>
                  <a:pt x="3022203" y="510011"/>
                </a:cubicBezTo>
                <a:cubicBezTo>
                  <a:pt x="3022203" y="523117"/>
                  <a:pt x="3025785" y="533557"/>
                  <a:pt x="3032948" y="541329"/>
                </a:cubicBezTo>
                <a:cubicBezTo>
                  <a:pt x="3040110" y="549101"/>
                  <a:pt x="3049483" y="554664"/>
                  <a:pt x="3061065" y="558017"/>
                </a:cubicBezTo>
                <a:cubicBezTo>
                  <a:pt x="3072648" y="561370"/>
                  <a:pt x="3084840" y="563046"/>
                  <a:pt x="3097641" y="563046"/>
                </a:cubicBezTo>
                <a:cubicBezTo>
                  <a:pt x="3115320" y="563046"/>
                  <a:pt x="3130636" y="559922"/>
                  <a:pt x="3143590" y="553673"/>
                </a:cubicBezTo>
                <a:cubicBezTo>
                  <a:pt x="3156544" y="547425"/>
                  <a:pt x="3166450" y="539043"/>
                  <a:pt x="3173308" y="528527"/>
                </a:cubicBezTo>
                <a:cubicBezTo>
                  <a:pt x="3180166" y="518012"/>
                  <a:pt x="3183595" y="506201"/>
                  <a:pt x="3183595" y="493094"/>
                </a:cubicBezTo>
                <a:cubicBezTo>
                  <a:pt x="3183595" y="482122"/>
                  <a:pt x="3181385" y="471301"/>
                  <a:pt x="3176966" y="460633"/>
                </a:cubicBezTo>
                <a:cubicBezTo>
                  <a:pt x="3172546" y="449965"/>
                  <a:pt x="3165764" y="437164"/>
                  <a:pt x="3156620" y="422228"/>
                </a:cubicBezTo>
                <a:cubicBezTo>
                  <a:pt x="3151743" y="414304"/>
                  <a:pt x="3147171" y="407141"/>
                  <a:pt x="3142904" y="400740"/>
                </a:cubicBezTo>
                <a:cubicBezTo>
                  <a:pt x="3138637" y="394339"/>
                  <a:pt x="3135284" y="388015"/>
                  <a:pt x="3132846" y="381766"/>
                </a:cubicBezTo>
                <a:cubicBezTo>
                  <a:pt x="3130407" y="375518"/>
                  <a:pt x="3129188" y="368888"/>
                  <a:pt x="3129188" y="361878"/>
                </a:cubicBezTo>
                <a:cubicBezTo>
                  <a:pt x="3129493" y="349381"/>
                  <a:pt x="3132769" y="339780"/>
                  <a:pt x="3139018" y="333074"/>
                </a:cubicBezTo>
                <a:cubicBezTo>
                  <a:pt x="3145266" y="326369"/>
                  <a:pt x="3153877" y="323016"/>
                  <a:pt x="3164850" y="323016"/>
                </a:cubicBezTo>
                <a:cubicBezTo>
                  <a:pt x="3171555" y="323016"/>
                  <a:pt x="3176889" y="324235"/>
                  <a:pt x="3180852" y="326674"/>
                </a:cubicBezTo>
                <a:cubicBezTo>
                  <a:pt x="3177194" y="330636"/>
                  <a:pt x="3173917" y="335894"/>
                  <a:pt x="3171022" y="342447"/>
                </a:cubicBezTo>
                <a:cubicBezTo>
                  <a:pt x="3168126" y="349000"/>
                  <a:pt x="3166678" y="356392"/>
                  <a:pt x="3166678" y="364621"/>
                </a:cubicBezTo>
                <a:cubicBezTo>
                  <a:pt x="3166678" y="373765"/>
                  <a:pt x="3168965" y="381157"/>
                  <a:pt x="3173536" y="386795"/>
                </a:cubicBezTo>
                <a:cubicBezTo>
                  <a:pt x="3178109" y="392434"/>
                  <a:pt x="3184204" y="395254"/>
                  <a:pt x="3191825" y="395254"/>
                </a:cubicBezTo>
                <a:cubicBezTo>
                  <a:pt x="3198225" y="395254"/>
                  <a:pt x="3203483" y="393501"/>
                  <a:pt x="3207598" y="389996"/>
                </a:cubicBezTo>
                <a:cubicBezTo>
                  <a:pt x="3211713" y="386491"/>
                  <a:pt x="3214761" y="381995"/>
                  <a:pt x="3216742" y="376508"/>
                </a:cubicBezTo>
                <a:cubicBezTo>
                  <a:pt x="3218723" y="371022"/>
                  <a:pt x="3219714" y="365993"/>
                  <a:pt x="3219714" y="361421"/>
                </a:cubicBezTo>
                <a:cubicBezTo>
                  <a:pt x="3219714" y="348619"/>
                  <a:pt x="3216209" y="338866"/>
                  <a:pt x="3209198" y="332160"/>
                </a:cubicBezTo>
                <a:cubicBezTo>
                  <a:pt x="3202188" y="325454"/>
                  <a:pt x="3193425" y="320730"/>
                  <a:pt x="3182909" y="317987"/>
                </a:cubicBezTo>
                <a:cubicBezTo>
                  <a:pt x="3172393" y="315244"/>
                  <a:pt x="3161497" y="313872"/>
                  <a:pt x="3150219" y="313872"/>
                </a:cubicBezTo>
                <a:close/>
                <a:moveTo>
                  <a:pt x="2946384" y="313872"/>
                </a:moveTo>
                <a:cubicBezTo>
                  <a:pt x="2926572" y="313872"/>
                  <a:pt x="2908665" y="317606"/>
                  <a:pt x="2892663" y="325073"/>
                </a:cubicBezTo>
                <a:cubicBezTo>
                  <a:pt x="2876662" y="332541"/>
                  <a:pt x="2862793" y="342447"/>
                  <a:pt x="2851058" y="354791"/>
                </a:cubicBezTo>
                <a:cubicBezTo>
                  <a:pt x="2839323" y="367136"/>
                  <a:pt x="2829493" y="380928"/>
                  <a:pt x="2821569" y="396168"/>
                </a:cubicBezTo>
                <a:cubicBezTo>
                  <a:pt x="2813644" y="411408"/>
                  <a:pt x="2807776" y="426953"/>
                  <a:pt x="2803967" y="442802"/>
                </a:cubicBezTo>
                <a:cubicBezTo>
                  <a:pt x="2800157" y="458652"/>
                  <a:pt x="2798251" y="473587"/>
                  <a:pt x="2798251" y="487608"/>
                </a:cubicBezTo>
                <a:cubicBezTo>
                  <a:pt x="2798251" y="512297"/>
                  <a:pt x="2804729" y="531042"/>
                  <a:pt x="2817683" y="543844"/>
                </a:cubicBezTo>
                <a:cubicBezTo>
                  <a:pt x="2830636" y="556645"/>
                  <a:pt x="2848848" y="563046"/>
                  <a:pt x="2872318" y="563046"/>
                </a:cubicBezTo>
                <a:cubicBezTo>
                  <a:pt x="2892130" y="563046"/>
                  <a:pt x="2910037" y="559312"/>
                  <a:pt x="2926039" y="551845"/>
                </a:cubicBezTo>
                <a:cubicBezTo>
                  <a:pt x="2942041" y="544377"/>
                  <a:pt x="2955909" y="534471"/>
                  <a:pt x="2967644" y="522127"/>
                </a:cubicBezTo>
                <a:cubicBezTo>
                  <a:pt x="2979379" y="509782"/>
                  <a:pt x="2989209" y="495990"/>
                  <a:pt x="2997134" y="480750"/>
                </a:cubicBezTo>
                <a:cubicBezTo>
                  <a:pt x="3005058" y="465510"/>
                  <a:pt x="3010926" y="449965"/>
                  <a:pt x="3014736" y="434116"/>
                </a:cubicBezTo>
                <a:cubicBezTo>
                  <a:pt x="3018546" y="418266"/>
                  <a:pt x="3020451" y="403331"/>
                  <a:pt x="3020451" y="389310"/>
                </a:cubicBezTo>
                <a:cubicBezTo>
                  <a:pt x="3020451" y="364621"/>
                  <a:pt x="3013974" y="345876"/>
                  <a:pt x="3001020" y="333074"/>
                </a:cubicBezTo>
                <a:cubicBezTo>
                  <a:pt x="2988066" y="320273"/>
                  <a:pt x="2969854" y="313872"/>
                  <a:pt x="2946384" y="313872"/>
                </a:cubicBezTo>
                <a:close/>
                <a:moveTo>
                  <a:pt x="2659644" y="313872"/>
                </a:moveTo>
                <a:cubicBezTo>
                  <a:pt x="2651109" y="313872"/>
                  <a:pt x="2642803" y="315320"/>
                  <a:pt x="2634726" y="318215"/>
                </a:cubicBezTo>
                <a:cubicBezTo>
                  <a:pt x="2626649" y="321111"/>
                  <a:pt x="2619410" y="325912"/>
                  <a:pt x="2613009" y="332617"/>
                </a:cubicBezTo>
                <a:cubicBezTo>
                  <a:pt x="2606609" y="339323"/>
                  <a:pt x="2601122" y="348772"/>
                  <a:pt x="2596550" y="360964"/>
                </a:cubicBezTo>
                <a:lnTo>
                  <a:pt x="2584206" y="395711"/>
                </a:lnTo>
                <a:lnTo>
                  <a:pt x="2592892" y="395711"/>
                </a:lnTo>
                <a:lnTo>
                  <a:pt x="2601579" y="372394"/>
                </a:lnTo>
                <a:cubicBezTo>
                  <a:pt x="2606761" y="358982"/>
                  <a:pt x="2611638" y="349610"/>
                  <a:pt x="2616210" y="344276"/>
                </a:cubicBezTo>
                <a:cubicBezTo>
                  <a:pt x="2620782" y="338942"/>
                  <a:pt x="2625811" y="336275"/>
                  <a:pt x="2631297" y="336275"/>
                </a:cubicBezTo>
                <a:cubicBezTo>
                  <a:pt x="2635260" y="336275"/>
                  <a:pt x="2637622" y="338027"/>
                  <a:pt x="2638384" y="341533"/>
                </a:cubicBezTo>
                <a:cubicBezTo>
                  <a:pt x="2639146" y="345038"/>
                  <a:pt x="2638460" y="350905"/>
                  <a:pt x="2636326" y="359135"/>
                </a:cubicBezTo>
                <a:lnTo>
                  <a:pt x="2580548" y="556645"/>
                </a:lnTo>
                <a:lnTo>
                  <a:pt x="2645013" y="556645"/>
                </a:lnTo>
                <a:lnTo>
                  <a:pt x="2664243" y="482203"/>
                </a:lnTo>
                <a:lnTo>
                  <a:pt x="2666802" y="473192"/>
                </a:lnTo>
                <a:cubicBezTo>
                  <a:pt x="2668926" y="466001"/>
                  <a:pt x="2671036" y="459147"/>
                  <a:pt x="2673131" y="452632"/>
                </a:cubicBezTo>
                <a:cubicBezTo>
                  <a:pt x="2681513" y="426572"/>
                  <a:pt x="2689743" y="405160"/>
                  <a:pt x="2697820" y="388396"/>
                </a:cubicBezTo>
                <a:cubicBezTo>
                  <a:pt x="2705897" y="371632"/>
                  <a:pt x="2713593" y="358525"/>
                  <a:pt x="2720909" y="349076"/>
                </a:cubicBezTo>
                <a:cubicBezTo>
                  <a:pt x="2728224" y="339628"/>
                  <a:pt x="2735386" y="333074"/>
                  <a:pt x="2742397" y="329417"/>
                </a:cubicBezTo>
                <a:cubicBezTo>
                  <a:pt x="2749407" y="325759"/>
                  <a:pt x="2755960" y="323930"/>
                  <a:pt x="2762057" y="323930"/>
                </a:cubicBezTo>
                <a:cubicBezTo>
                  <a:pt x="2763276" y="323930"/>
                  <a:pt x="2764342" y="324083"/>
                  <a:pt x="2765257" y="324388"/>
                </a:cubicBezTo>
                <a:cubicBezTo>
                  <a:pt x="2766171" y="324692"/>
                  <a:pt x="2767086" y="324997"/>
                  <a:pt x="2768000" y="325302"/>
                </a:cubicBezTo>
                <a:cubicBezTo>
                  <a:pt x="2760990" y="326826"/>
                  <a:pt x="2754589" y="329874"/>
                  <a:pt x="2748798" y="334446"/>
                </a:cubicBezTo>
                <a:cubicBezTo>
                  <a:pt x="2743007" y="339018"/>
                  <a:pt x="2738434" y="344428"/>
                  <a:pt x="2735082" y="350677"/>
                </a:cubicBezTo>
                <a:cubicBezTo>
                  <a:pt x="2731729" y="356925"/>
                  <a:pt x="2730052" y="363707"/>
                  <a:pt x="2730052" y="371022"/>
                </a:cubicBezTo>
                <a:cubicBezTo>
                  <a:pt x="2730052" y="379861"/>
                  <a:pt x="2732491" y="386643"/>
                  <a:pt x="2737368" y="391367"/>
                </a:cubicBezTo>
                <a:cubicBezTo>
                  <a:pt x="2742244" y="396092"/>
                  <a:pt x="2749102" y="398454"/>
                  <a:pt x="2757942" y="398454"/>
                </a:cubicBezTo>
                <a:cubicBezTo>
                  <a:pt x="2766171" y="398454"/>
                  <a:pt x="2773563" y="396244"/>
                  <a:pt x="2780116" y="391825"/>
                </a:cubicBezTo>
                <a:cubicBezTo>
                  <a:pt x="2786669" y="387405"/>
                  <a:pt x="2791851" y="381614"/>
                  <a:pt x="2795661" y="374451"/>
                </a:cubicBezTo>
                <a:cubicBezTo>
                  <a:pt x="2799471" y="367288"/>
                  <a:pt x="2801376" y="359440"/>
                  <a:pt x="2801376" y="350905"/>
                </a:cubicBezTo>
                <a:cubicBezTo>
                  <a:pt x="2801376" y="340237"/>
                  <a:pt x="2798175" y="331398"/>
                  <a:pt x="2791775" y="324388"/>
                </a:cubicBezTo>
                <a:cubicBezTo>
                  <a:pt x="2785374" y="317377"/>
                  <a:pt x="2776230" y="313872"/>
                  <a:pt x="2764342" y="313872"/>
                </a:cubicBezTo>
                <a:cubicBezTo>
                  <a:pt x="2752760" y="313872"/>
                  <a:pt x="2742473" y="316615"/>
                  <a:pt x="2733482" y="322102"/>
                </a:cubicBezTo>
                <a:cubicBezTo>
                  <a:pt x="2724490" y="327588"/>
                  <a:pt x="2715956" y="336808"/>
                  <a:pt x="2707878" y="349762"/>
                </a:cubicBezTo>
                <a:cubicBezTo>
                  <a:pt x="2703840" y="356239"/>
                  <a:pt x="2699820" y="363840"/>
                  <a:pt x="2695820" y="372565"/>
                </a:cubicBezTo>
                <a:lnTo>
                  <a:pt x="2686800" y="394877"/>
                </a:lnTo>
                <a:lnTo>
                  <a:pt x="2691191" y="377880"/>
                </a:lnTo>
                <a:cubicBezTo>
                  <a:pt x="2693019" y="370565"/>
                  <a:pt x="2694162" y="363173"/>
                  <a:pt x="2694619" y="355706"/>
                </a:cubicBezTo>
                <a:cubicBezTo>
                  <a:pt x="2695077" y="348238"/>
                  <a:pt x="2694391" y="341304"/>
                  <a:pt x="2692562" y="334903"/>
                </a:cubicBezTo>
                <a:cubicBezTo>
                  <a:pt x="2690733" y="328502"/>
                  <a:pt x="2687228" y="323397"/>
                  <a:pt x="2682047" y="319587"/>
                </a:cubicBezTo>
                <a:cubicBezTo>
                  <a:pt x="2676865" y="315777"/>
                  <a:pt x="2669397" y="313872"/>
                  <a:pt x="2659644" y="313872"/>
                </a:cubicBezTo>
                <a:close/>
                <a:moveTo>
                  <a:pt x="2270948" y="313872"/>
                </a:moveTo>
                <a:cubicBezTo>
                  <a:pt x="2262108" y="313872"/>
                  <a:pt x="2253650" y="315320"/>
                  <a:pt x="2245573" y="318215"/>
                </a:cubicBezTo>
                <a:cubicBezTo>
                  <a:pt x="2237496" y="321111"/>
                  <a:pt x="2230181" y="325912"/>
                  <a:pt x="2223627" y="332617"/>
                </a:cubicBezTo>
                <a:cubicBezTo>
                  <a:pt x="2217074" y="339323"/>
                  <a:pt x="2211664" y="348772"/>
                  <a:pt x="2207397" y="360964"/>
                </a:cubicBezTo>
                <a:lnTo>
                  <a:pt x="2194595" y="395711"/>
                </a:lnTo>
                <a:lnTo>
                  <a:pt x="2203282" y="395711"/>
                </a:lnTo>
                <a:lnTo>
                  <a:pt x="2212426" y="372394"/>
                </a:lnTo>
                <a:cubicBezTo>
                  <a:pt x="2217303" y="359287"/>
                  <a:pt x="2222027" y="349991"/>
                  <a:pt x="2226599" y="344504"/>
                </a:cubicBezTo>
                <a:cubicBezTo>
                  <a:pt x="2231171" y="339018"/>
                  <a:pt x="2236200" y="336275"/>
                  <a:pt x="2241687" y="336275"/>
                </a:cubicBezTo>
                <a:cubicBezTo>
                  <a:pt x="2250221" y="336275"/>
                  <a:pt x="2251898" y="343895"/>
                  <a:pt x="2246716" y="359135"/>
                </a:cubicBezTo>
                <a:lnTo>
                  <a:pt x="2201910" y="490351"/>
                </a:lnTo>
                <a:cubicBezTo>
                  <a:pt x="2197034" y="505286"/>
                  <a:pt x="2194900" y="518240"/>
                  <a:pt x="2195510" y="529213"/>
                </a:cubicBezTo>
                <a:cubicBezTo>
                  <a:pt x="2196119" y="540186"/>
                  <a:pt x="2199853" y="548568"/>
                  <a:pt x="2206711" y="554359"/>
                </a:cubicBezTo>
                <a:cubicBezTo>
                  <a:pt x="2213569" y="560150"/>
                  <a:pt x="2223551" y="563046"/>
                  <a:pt x="2236658" y="563046"/>
                </a:cubicBezTo>
                <a:cubicBezTo>
                  <a:pt x="2244582" y="563046"/>
                  <a:pt x="2252431" y="561674"/>
                  <a:pt x="2260203" y="558931"/>
                </a:cubicBezTo>
                <a:cubicBezTo>
                  <a:pt x="2267976" y="556188"/>
                  <a:pt x="2275215" y="551464"/>
                  <a:pt x="2281920" y="544758"/>
                </a:cubicBezTo>
                <a:cubicBezTo>
                  <a:pt x="2288626" y="538052"/>
                  <a:pt x="2294112" y="528451"/>
                  <a:pt x="2298380" y="515954"/>
                </a:cubicBezTo>
                <a:lnTo>
                  <a:pt x="2310267" y="482579"/>
                </a:lnTo>
                <a:lnTo>
                  <a:pt x="2301580" y="482579"/>
                </a:lnTo>
                <a:lnTo>
                  <a:pt x="2293350" y="504524"/>
                </a:lnTo>
                <a:cubicBezTo>
                  <a:pt x="2287559" y="519460"/>
                  <a:pt x="2282301" y="529213"/>
                  <a:pt x="2277577" y="533785"/>
                </a:cubicBezTo>
                <a:cubicBezTo>
                  <a:pt x="2272853" y="538357"/>
                  <a:pt x="2268509" y="540643"/>
                  <a:pt x="2264547" y="540643"/>
                </a:cubicBezTo>
                <a:cubicBezTo>
                  <a:pt x="2260280" y="540643"/>
                  <a:pt x="2257460" y="538891"/>
                  <a:pt x="2256089" y="535385"/>
                </a:cubicBezTo>
                <a:cubicBezTo>
                  <a:pt x="2254717" y="531880"/>
                  <a:pt x="2255403" y="526013"/>
                  <a:pt x="2258146" y="517783"/>
                </a:cubicBezTo>
                <a:lnTo>
                  <a:pt x="2306152" y="377880"/>
                </a:lnTo>
                <a:cubicBezTo>
                  <a:pt x="2308590" y="370565"/>
                  <a:pt x="2310114" y="363173"/>
                  <a:pt x="2310724" y="355706"/>
                </a:cubicBezTo>
                <a:cubicBezTo>
                  <a:pt x="2311334" y="348238"/>
                  <a:pt x="2310572" y="341380"/>
                  <a:pt x="2308438" y="335132"/>
                </a:cubicBezTo>
                <a:cubicBezTo>
                  <a:pt x="2306304" y="328883"/>
                  <a:pt x="2302190" y="323778"/>
                  <a:pt x="2296094" y="319816"/>
                </a:cubicBezTo>
                <a:cubicBezTo>
                  <a:pt x="2289998" y="315853"/>
                  <a:pt x="2281616" y="313872"/>
                  <a:pt x="2270948" y="313872"/>
                </a:cubicBezTo>
                <a:close/>
                <a:moveTo>
                  <a:pt x="1742653" y="313872"/>
                </a:moveTo>
                <a:cubicBezTo>
                  <a:pt x="1723755" y="313872"/>
                  <a:pt x="1706229" y="317606"/>
                  <a:pt x="1690075" y="325073"/>
                </a:cubicBezTo>
                <a:cubicBezTo>
                  <a:pt x="1673921" y="332541"/>
                  <a:pt x="1659443" y="342523"/>
                  <a:pt x="1646641" y="355020"/>
                </a:cubicBezTo>
                <a:cubicBezTo>
                  <a:pt x="1633839" y="367517"/>
                  <a:pt x="1623019" y="381614"/>
                  <a:pt x="1614180" y="397311"/>
                </a:cubicBezTo>
                <a:cubicBezTo>
                  <a:pt x="1605341" y="413008"/>
                  <a:pt x="1598559" y="429086"/>
                  <a:pt x="1593834" y="445546"/>
                </a:cubicBezTo>
                <a:cubicBezTo>
                  <a:pt x="1589110" y="462005"/>
                  <a:pt x="1586748" y="477702"/>
                  <a:pt x="1586748" y="492637"/>
                </a:cubicBezTo>
                <a:cubicBezTo>
                  <a:pt x="1586748" y="516716"/>
                  <a:pt x="1593606" y="534471"/>
                  <a:pt x="1607322" y="545901"/>
                </a:cubicBezTo>
                <a:cubicBezTo>
                  <a:pt x="1621038" y="557331"/>
                  <a:pt x="1638564" y="563046"/>
                  <a:pt x="1659900" y="563046"/>
                </a:cubicBezTo>
                <a:cubicBezTo>
                  <a:pt x="1675749" y="563046"/>
                  <a:pt x="1689999" y="560074"/>
                  <a:pt x="1702648" y="554131"/>
                </a:cubicBezTo>
                <a:cubicBezTo>
                  <a:pt x="1715297" y="548187"/>
                  <a:pt x="1726422" y="540491"/>
                  <a:pt x="1736024" y="531042"/>
                </a:cubicBezTo>
                <a:cubicBezTo>
                  <a:pt x="1745625" y="521593"/>
                  <a:pt x="1753473" y="511840"/>
                  <a:pt x="1759569" y="501781"/>
                </a:cubicBezTo>
                <a:lnTo>
                  <a:pt x="1750425" y="498124"/>
                </a:lnTo>
                <a:cubicBezTo>
                  <a:pt x="1740062" y="513364"/>
                  <a:pt x="1729851" y="523879"/>
                  <a:pt x="1719793" y="529670"/>
                </a:cubicBezTo>
                <a:cubicBezTo>
                  <a:pt x="1709735" y="535462"/>
                  <a:pt x="1699829" y="538357"/>
                  <a:pt x="1690075" y="538357"/>
                </a:cubicBezTo>
                <a:cubicBezTo>
                  <a:pt x="1679712" y="538357"/>
                  <a:pt x="1671330" y="534776"/>
                  <a:pt x="1664929" y="527613"/>
                </a:cubicBezTo>
                <a:cubicBezTo>
                  <a:pt x="1658528" y="520450"/>
                  <a:pt x="1655328" y="508792"/>
                  <a:pt x="1655328" y="492637"/>
                </a:cubicBezTo>
                <a:cubicBezTo>
                  <a:pt x="1655328" y="471301"/>
                  <a:pt x="1657919" y="450575"/>
                  <a:pt x="1663100" y="430458"/>
                </a:cubicBezTo>
                <a:cubicBezTo>
                  <a:pt x="1668282" y="410341"/>
                  <a:pt x="1675216" y="392206"/>
                  <a:pt x="1683903" y="376051"/>
                </a:cubicBezTo>
                <a:cubicBezTo>
                  <a:pt x="1692590" y="359897"/>
                  <a:pt x="1702419" y="347019"/>
                  <a:pt x="1713392" y="337418"/>
                </a:cubicBezTo>
                <a:cubicBezTo>
                  <a:pt x="1724365" y="327817"/>
                  <a:pt x="1735490" y="323016"/>
                  <a:pt x="1746768" y="323016"/>
                </a:cubicBezTo>
                <a:cubicBezTo>
                  <a:pt x="1751949" y="323016"/>
                  <a:pt x="1756293" y="323778"/>
                  <a:pt x="1759798" y="325302"/>
                </a:cubicBezTo>
                <a:cubicBezTo>
                  <a:pt x="1763303" y="326826"/>
                  <a:pt x="1766275" y="329112"/>
                  <a:pt x="1768713" y="332160"/>
                </a:cubicBezTo>
                <a:cubicBezTo>
                  <a:pt x="1757741" y="334903"/>
                  <a:pt x="1748063" y="340771"/>
                  <a:pt x="1739681" y="349762"/>
                </a:cubicBezTo>
                <a:cubicBezTo>
                  <a:pt x="1731299" y="358754"/>
                  <a:pt x="1727108" y="369498"/>
                  <a:pt x="1727108" y="381995"/>
                </a:cubicBezTo>
                <a:cubicBezTo>
                  <a:pt x="1727108" y="390224"/>
                  <a:pt x="1729623" y="396701"/>
                  <a:pt x="1734652" y="401426"/>
                </a:cubicBezTo>
                <a:cubicBezTo>
                  <a:pt x="1739681" y="406150"/>
                  <a:pt x="1745853" y="408512"/>
                  <a:pt x="1753169" y="408512"/>
                </a:cubicBezTo>
                <a:cubicBezTo>
                  <a:pt x="1761703" y="408512"/>
                  <a:pt x="1769399" y="405998"/>
                  <a:pt x="1776257" y="400969"/>
                </a:cubicBezTo>
                <a:cubicBezTo>
                  <a:pt x="1783115" y="395939"/>
                  <a:pt x="1788525" y="389539"/>
                  <a:pt x="1792488" y="381766"/>
                </a:cubicBezTo>
                <a:cubicBezTo>
                  <a:pt x="1796450" y="373994"/>
                  <a:pt x="1798431" y="365993"/>
                  <a:pt x="1798431" y="357763"/>
                </a:cubicBezTo>
                <a:cubicBezTo>
                  <a:pt x="1798431" y="345266"/>
                  <a:pt x="1793326" y="334827"/>
                  <a:pt x="1783115" y="326445"/>
                </a:cubicBezTo>
                <a:cubicBezTo>
                  <a:pt x="1772904" y="318063"/>
                  <a:pt x="1759417" y="313872"/>
                  <a:pt x="1742653" y="313872"/>
                </a:cubicBezTo>
                <a:close/>
                <a:moveTo>
                  <a:pt x="1527998" y="313872"/>
                </a:moveTo>
                <a:cubicBezTo>
                  <a:pt x="1519158" y="313872"/>
                  <a:pt x="1510700" y="315320"/>
                  <a:pt x="1502623" y="318215"/>
                </a:cubicBezTo>
                <a:cubicBezTo>
                  <a:pt x="1494546" y="321111"/>
                  <a:pt x="1487231" y="325912"/>
                  <a:pt x="1480677" y="332617"/>
                </a:cubicBezTo>
                <a:cubicBezTo>
                  <a:pt x="1474124" y="339323"/>
                  <a:pt x="1468714" y="348772"/>
                  <a:pt x="1464447" y="360964"/>
                </a:cubicBezTo>
                <a:lnTo>
                  <a:pt x="1451645" y="395711"/>
                </a:lnTo>
                <a:lnTo>
                  <a:pt x="1460332" y="395711"/>
                </a:lnTo>
                <a:lnTo>
                  <a:pt x="1469476" y="372394"/>
                </a:lnTo>
                <a:cubicBezTo>
                  <a:pt x="1474353" y="359287"/>
                  <a:pt x="1479077" y="349991"/>
                  <a:pt x="1483649" y="344504"/>
                </a:cubicBezTo>
                <a:cubicBezTo>
                  <a:pt x="1488221" y="339018"/>
                  <a:pt x="1493250" y="336275"/>
                  <a:pt x="1498737" y="336275"/>
                </a:cubicBezTo>
                <a:cubicBezTo>
                  <a:pt x="1507271" y="336275"/>
                  <a:pt x="1508948" y="343895"/>
                  <a:pt x="1503766" y="359135"/>
                </a:cubicBezTo>
                <a:lnTo>
                  <a:pt x="1458960" y="490351"/>
                </a:lnTo>
                <a:cubicBezTo>
                  <a:pt x="1454084" y="505286"/>
                  <a:pt x="1451950" y="518240"/>
                  <a:pt x="1452560" y="529213"/>
                </a:cubicBezTo>
                <a:cubicBezTo>
                  <a:pt x="1453169" y="540186"/>
                  <a:pt x="1456903" y="548568"/>
                  <a:pt x="1463761" y="554359"/>
                </a:cubicBezTo>
                <a:cubicBezTo>
                  <a:pt x="1470619" y="560150"/>
                  <a:pt x="1480601" y="563046"/>
                  <a:pt x="1493708" y="563046"/>
                </a:cubicBezTo>
                <a:cubicBezTo>
                  <a:pt x="1501632" y="563046"/>
                  <a:pt x="1509481" y="561674"/>
                  <a:pt x="1517253" y="558931"/>
                </a:cubicBezTo>
                <a:cubicBezTo>
                  <a:pt x="1525026" y="556188"/>
                  <a:pt x="1532265" y="551464"/>
                  <a:pt x="1538970" y="544758"/>
                </a:cubicBezTo>
                <a:cubicBezTo>
                  <a:pt x="1545676" y="538052"/>
                  <a:pt x="1551162" y="528451"/>
                  <a:pt x="1555430" y="515954"/>
                </a:cubicBezTo>
                <a:lnTo>
                  <a:pt x="1567317" y="482579"/>
                </a:lnTo>
                <a:lnTo>
                  <a:pt x="1558630" y="482579"/>
                </a:lnTo>
                <a:lnTo>
                  <a:pt x="1550400" y="504524"/>
                </a:lnTo>
                <a:cubicBezTo>
                  <a:pt x="1544609" y="519460"/>
                  <a:pt x="1539351" y="529213"/>
                  <a:pt x="1534627" y="533785"/>
                </a:cubicBezTo>
                <a:cubicBezTo>
                  <a:pt x="1529903" y="538357"/>
                  <a:pt x="1525559" y="540643"/>
                  <a:pt x="1521597" y="540643"/>
                </a:cubicBezTo>
                <a:cubicBezTo>
                  <a:pt x="1517330" y="540643"/>
                  <a:pt x="1514510" y="538891"/>
                  <a:pt x="1513139" y="535385"/>
                </a:cubicBezTo>
                <a:cubicBezTo>
                  <a:pt x="1511767" y="531880"/>
                  <a:pt x="1512453" y="526013"/>
                  <a:pt x="1515196" y="517783"/>
                </a:cubicBezTo>
                <a:lnTo>
                  <a:pt x="1563202" y="377880"/>
                </a:lnTo>
                <a:cubicBezTo>
                  <a:pt x="1565640" y="370565"/>
                  <a:pt x="1567164" y="363173"/>
                  <a:pt x="1567774" y="355706"/>
                </a:cubicBezTo>
                <a:cubicBezTo>
                  <a:pt x="1568384" y="348238"/>
                  <a:pt x="1567622" y="341380"/>
                  <a:pt x="1565488" y="335132"/>
                </a:cubicBezTo>
                <a:cubicBezTo>
                  <a:pt x="1563354" y="328883"/>
                  <a:pt x="1559240" y="323778"/>
                  <a:pt x="1553144" y="319816"/>
                </a:cubicBezTo>
                <a:cubicBezTo>
                  <a:pt x="1547048" y="315853"/>
                  <a:pt x="1538666" y="313872"/>
                  <a:pt x="1527998" y="313872"/>
                </a:cubicBezTo>
                <a:close/>
                <a:moveTo>
                  <a:pt x="1207119" y="313872"/>
                </a:moveTo>
                <a:cubicBezTo>
                  <a:pt x="1189746" y="313872"/>
                  <a:pt x="1174887" y="316768"/>
                  <a:pt x="1162542" y="322559"/>
                </a:cubicBezTo>
                <a:cubicBezTo>
                  <a:pt x="1150198" y="328350"/>
                  <a:pt x="1140673" y="336275"/>
                  <a:pt x="1133967" y="346333"/>
                </a:cubicBezTo>
                <a:cubicBezTo>
                  <a:pt x="1127262" y="356392"/>
                  <a:pt x="1123909" y="367974"/>
                  <a:pt x="1123909" y="381080"/>
                </a:cubicBezTo>
                <a:cubicBezTo>
                  <a:pt x="1123909" y="394492"/>
                  <a:pt x="1126881" y="406379"/>
                  <a:pt x="1132824" y="416742"/>
                </a:cubicBezTo>
                <a:cubicBezTo>
                  <a:pt x="1138768" y="427105"/>
                  <a:pt x="1145245" y="437773"/>
                  <a:pt x="1152255" y="448746"/>
                </a:cubicBezTo>
                <a:cubicBezTo>
                  <a:pt x="1160790" y="461243"/>
                  <a:pt x="1167191" y="472749"/>
                  <a:pt x="1171458" y="483265"/>
                </a:cubicBezTo>
                <a:cubicBezTo>
                  <a:pt x="1175725" y="493780"/>
                  <a:pt x="1177859" y="504067"/>
                  <a:pt x="1177859" y="514126"/>
                </a:cubicBezTo>
                <a:cubicBezTo>
                  <a:pt x="1177859" y="526622"/>
                  <a:pt x="1174277" y="536300"/>
                  <a:pt x="1167114" y="543158"/>
                </a:cubicBezTo>
                <a:cubicBezTo>
                  <a:pt x="1159952" y="550016"/>
                  <a:pt x="1150731" y="553445"/>
                  <a:pt x="1139454" y="553445"/>
                </a:cubicBezTo>
                <a:cubicBezTo>
                  <a:pt x="1135491" y="553445"/>
                  <a:pt x="1132139" y="553216"/>
                  <a:pt x="1129395" y="552759"/>
                </a:cubicBezTo>
                <a:cubicBezTo>
                  <a:pt x="1126652" y="552302"/>
                  <a:pt x="1124061" y="551464"/>
                  <a:pt x="1121623" y="550244"/>
                </a:cubicBezTo>
                <a:cubicBezTo>
                  <a:pt x="1123147" y="545977"/>
                  <a:pt x="1125052" y="540643"/>
                  <a:pt x="1127338" y="534242"/>
                </a:cubicBezTo>
                <a:cubicBezTo>
                  <a:pt x="1129624" y="527842"/>
                  <a:pt x="1130767" y="520679"/>
                  <a:pt x="1130767" y="512754"/>
                </a:cubicBezTo>
                <a:cubicBezTo>
                  <a:pt x="1130767" y="502696"/>
                  <a:pt x="1128481" y="494237"/>
                  <a:pt x="1123909" y="487379"/>
                </a:cubicBezTo>
                <a:cubicBezTo>
                  <a:pt x="1119337" y="480521"/>
                  <a:pt x="1112936" y="477092"/>
                  <a:pt x="1104707" y="477092"/>
                </a:cubicBezTo>
                <a:cubicBezTo>
                  <a:pt x="1096477" y="477092"/>
                  <a:pt x="1090152" y="480445"/>
                  <a:pt x="1085733" y="487151"/>
                </a:cubicBezTo>
                <a:cubicBezTo>
                  <a:pt x="1081313" y="493856"/>
                  <a:pt x="1079103" y="501476"/>
                  <a:pt x="1079103" y="510011"/>
                </a:cubicBezTo>
                <a:cubicBezTo>
                  <a:pt x="1079103" y="523117"/>
                  <a:pt x="1082685" y="533557"/>
                  <a:pt x="1089848" y="541329"/>
                </a:cubicBezTo>
                <a:cubicBezTo>
                  <a:pt x="1097010" y="549101"/>
                  <a:pt x="1106383" y="554664"/>
                  <a:pt x="1117965" y="558017"/>
                </a:cubicBezTo>
                <a:cubicBezTo>
                  <a:pt x="1129548" y="561370"/>
                  <a:pt x="1141740" y="563046"/>
                  <a:pt x="1154541" y="563046"/>
                </a:cubicBezTo>
                <a:cubicBezTo>
                  <a:pt x="1172220" y="563046"/>
                  <a:pt x="1187536" y="559922"/>
                  <a:pt x="1200490" y="553673"/>
                </a:cubicBezTo>
                <a:cubicBezTo>
                  <a:pt x="1213444" y="547425"/>
                  <a:pt x="1223350" y="539043"/>
                  <a:pt x="1230208" y="528527"/>
                </a:cubicBezTo>
                <a:cubicBezTo>
                  <a:pt x="1237066" y="518012"/>
                  <a:pt x="1240495" y="506201"/>
                  <a:pt x="1240495" y="493094"/>
                </a:cubicBezTo>
                <a:cubicBezTo>
                  <a:pt x="1240495" y="482122"/>
                  <a:pt x="1238285" y="471301"/>
                  <a:pt x="1233866" y="460633"/>
                </a:cubicBezTo>
                <a:cubicBezTo>
                  <a:pt x="1229446" y="449965"/>
                  <a:pt x="1222664" y="437164"/>
                  <a:pt x="1213520" y="422228"/>
                </a:cubicBezTo>
                <a:cubicBezTo>
                  <a:pt x="1208643" y="414304"/>
                  <a:pt x="1204071" y="407141"/>
                  <a:pt x="1199804" y="400740"/>
                </a:cubicBezTo>
                <a:cubicBezTo>
                  <a:pt x="1195537" y="394339"/>
                  <a:pt x="1192184" y="388015"/>
                  <a:pt x="1189746" y="381766"/>
                </a:cubicBezTo>
                <a:cubicBezTo>
                  <a:pt x="1187307" y="375518"/>
                  <a:pt x="1186088" y="368888"/>
                  <a:pt x="1186088" y="361878"/>
                </a:cubicBezTo>
                <a:cubicBezTo>
                  <a:pt x="1186393" y="349381"/>
                  <a:pt x="1189670" y="339780"/>
                  <a:pt x="1195918" y="333074"/>
                </a:cubicBezTo>
                <a:cubicBezTo>
                  <a:pt x="1202166" y="326369"/>
                  <a:pt x="1210777" y="323016"/>
                  <a:pt x="1221750" y="323016"/>
                </a:cubicBezTo>
                <a:cubicBezTo>
                  <a:pt x="1228455" y="323016"/>
                  <a:pt x="1233789" y="324235"/>
                  <a:pt x="1237752" y="326674"/>
                </a:cubicBezTo>
                <a:cubicBezTo>
                  <a:pt x="1234094" y="330636"/>
                  <a:pt x="1230818" y="335894"/>
                  <a:pt x="1227922" y="342447"/>
                </a:cubicBezTo>
                <a:cubicBezTo>
                  <a:pt x="1225026" y="349000"/>
                  <a:pt x="1223579" y="356392"/>
                  <a:pt x="1223579" y="364621"/>
                </a:cubicBezTo>
                <a:cubicBezTo>
                  <a:pt x="1223579" y="373765"/>
                  <a:pt x="1225864" y="381157"/>
                  <a:pt x="1230437" y="386795"/>
                </a:cubicBezTo>
                <a:cubicBezTo>
                  <a:pt x="1235009" y="392434"/>
                  <a:pt x="1241105" y="395254"/>
                  <a:pt x="1248725" y="395254"/>
                </a:cubicBezTo>
                <a:cubicBezTo>
                  <a:pt x="1255125" y="395254"/>
                  <a:pt x="1260383" y="393501"/>
                  <a:pt x="1264498" y="389996"/>
                </a:cubicBezTo>
                <a:cubicBezTo>
                  <a:pt x="1268613" y="386491"/>
                  <a:pt x="1271661" y="381995"/>
                  <a:pt x="1273642" y="376508"/>
                </a:cubicBezTo>
                <a:cubicBezTo>
                  <a:pt x="1275623" y="371022"/>
                  <a:pt x="1276614" y="365993"/>
                  <a:pt x="1276614" y="361421"/>
                </a:cubicBezTo>
                <a:cubicBezTo>
                  <a:pt x="1276614" y="348619"/>
                  <a:pt x="1273109" y="338866"/>
                  <a:pt x="1266098" y="332160"/>
                </a:cubicBezTo>
                <a:cubicBezTo>
                  <a:pt x="1259088" y="325454"/>
                  <a:pt x="1250325" y="320730"/>
                  <a:pt x="1239809" y="317987"/>
                </a:cubicBezTo>
                <a:cubicBezTo>
                  <a:pt x="1229293" y="315244"/>
                  <a:pt x="1218397" y="313872"/>
                  <a:pt x="1207119" y="313872"/>
                </a:cubicBezTo>
                <a:close/>
                <a:moveTo>
                  <a:pt x="940953" y="313872"/>
                </a:moveTo>
                <a:cubicBezTo>
                  <a:pt x="929370" y="313872"/>
                  <a:pt x="918702" y="317072"/>
                  <a:pt x="908949" y="323473"/>
                </a:cubicBezTo>
                <a:cubicBezTo>
                  <a:pt x="899195" y="329874"/>
                  <a:pt x="891118" y="342371"/>
                  <a:pt x="884717" y="360964"/>
                </a:cubicBezTo>
                <a:lnTo>
                  <a:pt x="873287" y="394339"/>
                </a:lnTo>
                <a:lnTo>
                  <a:pt x="881974" y="394339"/>
                </a:lnTo>
                <a:lnTo>
                  <a:pt x="890204" y="371936"/>
                </a:lnTo>
                <a:cubicBezTo>
                  <a:pt x="895385" y="357611"/>
                  <a:pt x="899500" y="348391"/>
                  <a:pt x="902548" y="344276"/>
                </a:cubicBezTo>
                <a:cubicBezTo>
                  <a:pt x="905596" y="340161"/>
                  <a:pt x="908644" y="338104"/>
                  <a:pt x="911692" y="338104"/>
                </a:cubicBezTo>
                <a:cubicBezTo>
                  <a:pt x="915045" y="338104"/>
                  <a:pt x="917483" y="339628"/>
                  <a:pt x="919007" y="342676"/>
                </a:cubicBezTo>
                <a:cubicBezTo>
                  <a:pt x="920531" y="345724"/>
                  <a:pt x="922055" y="351362"/>
                  <a:pt x="923579" y="359592"/>
                </a:cubicBezTo>
                <a:lnTo>
                  <a:pt x="959142" y="577857"/>
                </a:lnTo>
                <a:lnTo>
                  <a:pt x="944153" y="591621"/>
                </a:lnTo>
                <a:cubicBezTo>
                  <a:pt x="928913" y="603661"/>
                  <a:pt x="914130" y="613186"/>
                  <a:pt x="899805" y="620196"/>
                </a:cubicBezTo>
                <a:cubicBezTo>
                  <a:pt x="893099" y="610442"/>
                  <a:pt x="885708" y="602746"/>
                  <a:pt x="877631" y="597107"/>
                </a:cubicBezTo>
                <a:cubicBezTo>
                  <a:pt x="869553" y="591469"/>
                  <a:pt x="860638" y="588649"/>
                  <a:pt x="850884" y="588649"/>
                </a:cubicBezTo>
                <a:cubicBezTo>
                  <a:pt x="841740" y="588649"/>
                  <a:pt x="834197" y="591392"/>
                  <a:pt x="828253" y="596879"/>
                </a:cubicBezTo>
                <a:cubicBezTo>
                  <a:pt x="822309" y="602365"/>
                  <a:pt x="819338" y="609071"/>
                  <a:pt x="819338" y="616996"/>
                </a:cubicBezTo>
                <a:cubicBezTo>
                  <a:pt x="819338" y="625225"/>
                  <a:pt x="822157" y="631550"/>
                  <a:pt x="827796" y="635969"/>
                </a:cubicBezTo>
                <a:cubicBezTo>
                  <a:pt x="833435" y="640389"/>
                  <a:pt x="841131" y="642599"/>
                  <a:pt x="850884" y="642599"/>
                </a:cubicBezTo>
                <a:cubicBezTo>
                  <a:pt x="854847" y="642599"/>
                  <a:pt x="859571" y="642065"/>
                  <a:pt x="865058" y="640999"/>
                </a:cubicBezTo>
                <a:cubicBezTo>
                  <a:pt x="870544" y="639932"/>
                  <a:pt x="876640" y="638179"/>
                  <a:pt x="883346" y="635741"/>
                </a:cubicBezTo>
                <a:cubicBezTo>
                  <a:pt x="897366" y="630864"/>
                  <a:pt x="910854" y="624311"/>
                  <a:pt x="923808" y="616081"/>
                </a:cubicBezTo>
                <a:cubicBezTo>
                  <a:pt x="936762" y="607852"/>
                  <a:pt x="949106" y="598555"/>
                  <a:pt x="960841" y="588192"/>
                </a:cubicBezTo>
                <a:cubicBezTo>
                  <a:pt x="972576" y="577829"/>
                  <a:pt x="983168" y="566704"/>
                  <a:pt x="992616" y="554816"/>
                </a:cubicBezTo>
                <a:cubicBezTo>
                  <a:pt x="1004504" y="540796"/>
                  <a:pt x="1015781" y="525251"/>
                  <a:pt x="1026449" y="508182"/>
                </a:cubicBezTo>
                <a:cubicBezTo>
                  <a:pt x="1037117" y="491113"/>
                  <a:pt x="1046718" y="473511"/>
                  <a:pt x="1055253" y="455375"/>
                </a:cubicBezTo>
                <a:cubicBezTo>
                  <a:pt x="1063787" y="437240"/>
                  <a:pt x="1070493" y="419638"/>
                  <a:pt x="1075370" y="402569"/>
                </a:cubicBezTo>
                <a:cubicBezTo>
                  <a:pt x="1080246" y="385500"/>
                  <a:pt x="1082685" y="369803"/>
                  <a:pt x="1082685" y="355477"/>
                </a:cubicBezTo>
                <a:cubicBezTo>
                  <a:pt x="1082685" y="342371"/>
                  <a:pt x="1080323" y="332160"/>
                  <a:pt x="1075598" y="324845"/>
                </a:cubicBezTo>
                <a:cubicBezTo>
                  <a:pt x="1070874" y="317530"/>
                  <a:pt x="1063178" y="313872"/>
                  <a:pt x="1052510" y="313872"/>
                </a:cubicBezTo>
                <a:cubicBezTo>
                  <a:pt x="1043061" y="313872"/>
                  <a:pt x="1035593" y="316615"/>
                  <a:pt x="1030107" y="322102"/>
                </a:cubicBezTo>
                <a:cubicBezTo>
                  <a:pt x="1024620" y="327588"/>
                  <a:pt x="1021877" y="335208"/>
                  <a:pt x="1021877" y="344962"/>
                </a:cubicBezTo>
                <a:cubicBezTo>
                  <a:pt x="1021572" y="353496"/>
                  <a:pt x="1023401" y="361421"/>
                  <a:pt x="1027364" y="368736"/>
                </a:cubicBezTo>
                <a:cubicBezTo>
                  <a:pt x="1031326" y="376051"/>
                  <a:pt x="1036584" y="382681"/>
                  <a:pt x="1043137" y="388624"/>
                </a:cubicBezTo>
                <a:cubicBezTo>
                  <a:pt x="1049690" y="394568"/>
                  <a:pt x="1056624" y="399673"/>
                  <a:pt x="1063940" y="403940"/>
                </a:cubicBezTo>
                <a:cubicBezTo>
                  <a:pt x="1057844" y="426496"/>
                  <a:pt x="1048395" y="450041"/>
                  <a:pt x="1035593" y="474578"/>
                </a:cubicBezTo>
                <a:cubicBezTo>
                  <a:pt x="1029192" y="486846"/>
                  <a:pt x="1022258" y="498676"/>
                  <a:pt x="1014791" y="510068"/>
                </a:cubicBezTo>
                <a:lnTo>
                  <a:pt x="1007835" y="519591"/>
                </a:lnTo>
                <a:lnTo>
                  <a:pt x="986673" y="363250"/>
                </a:lnTo>
                <a:cubicBezTo>
                  <a:pt x="983930" y="344047"/>
                  <a:pt x="978748" y="331017"/>
                  <a:pt x="971128" y="324159"/>
                </a:cubicBezTo>
                <a:cubicBezTo>
                  <a:pt x="963508" y="317301"/>
                  <a:pt x="953450" y="313872"/>
                  <a:pt x="940953" y="313872"/>
                </a:cubicBezTo>
                <a:close/>
                <a:moveTo>
                  <a:pt x="1431909" y="245749"/>
                </a:moveTo>
                <a:cubicBezTo>
                  <a:pt x="1422156" y="247883"/>
                  <a:pt x="1411945" y="249407"/>
                  <a:pt x="1401277" y="250321"/>
                </a:cubicBezTo>
                <a:cubicBezTo>
                  <a:pt x="1390609" y="251236"/>
                  <a:pt x="1378722" y="251845"/>
                  <a:pt x="1365615" y="252150"/>
                </a:cubicBezTo>
                <a:lnTo>
                  <a:pt x="1346002" y="320273"/>
                </a:lnTo>
                <a:lnTo>
                  <a:pt x="1304351" y="320273"/>
                </a:lnTo>
                <a:lnTo>
                  <a:pt x="1302065" y="329417"/>
                </a:lnTo>
                <a:lnTo>
                  <a:pt x="1343370" y="329417"/>
                </a:lnTo>
                <a:lnTo>
                  <a:pt x="1297035" y="490351"/>
                </a:lnTo>
                <a:cubicBezTo>
                  <a:pt x="1293378" y="503762"/>
                  <a:pt x="1292235" y="516031"/>
                  <a:pt x="1293606" y="527156"/>
                </a:cubicBezTo>
                <a:cubicBezTo>
                  <a:pt x="1294978" y="538281"/>
                  <a:pt x="1299474" y="547044"/>
                  <a:pt x="1307094" y="553445"/>
                </a:cubicBezTo>
                <a:cubicBezTo>
                  <a:pt x="1314714" y="559846"/>
                  <a:pt x="1325534" y="563046"/>
                  <a:pt x="1339555" y="563046"/>
                </a:cubicBezTo>
                <a:cubicBezTo>
                  <a:pt x="1355709" y="563046"/>
                  <a:pt x="1369654" y="558626"/>
                  <a:pt x="1381389" y="549787"/>
                </a:cubicBezTo>
                <a:cubicBezTo>
                  <a:pt x="1393124" y="540948"/>
                  <a:pt x="1402039" y="527384"/>
                  <a:pt x="1408135" y="509096"/>
                </a:cubicBezTo>
                <a:lnTo>
                  <a:pt x="1417279" y="482579"/>
                </a:lnTo>
                <a:lnTo>
                  <a:pt x="1408592" y="482579"/>
                </a:lnTo>
                <a:lnTo>
                  <a:pt x="1401734" y="501324"/>
                </a:lnTo>
                <a:cubicBezTo>
                  <a:pt x="1396857" y="514735"/>
                  <a:pt x="1391219" y="524641"/>
                  <a:pt x="1384818" y="531042"/>
                </a:cubicBezTo>
                <a:cubicBezTo>
                  <a:pt x="1378417" y="537443"/>
                  <a:pt x="1372016" y="540643"/>
                  <a:pt x="1365615" y="540643"/>
                </a:cubicBezTo>
                <a:cubicBezTo>
                  <a:pt x="1360434" y="540643"/>
                  <a:pt x="1356548" y="538814"/>
                  <a:pt x="1353957" y="535157"/>
                </a:cubicBezTo>
                <a:cubicBezTo>
                  <a:pt x="1351366" y="531499"/>
                  <a:pt x="1351137" y="525708"/>
                  <a:pt x="1353271" y="517783"/>
                </a:cubicBezTo>
                <a:lnTo>
                  <a:pt x="1407723" y="329417"/>
                </a:lnTo>
                <a:lnTo>
                  <a:pt x="1460713" y="329417"/>
                </a:lnTo>
                <a:lnTo>
                  <a:pt x="1462085" y="320273"/>
                </a:lnTo>
                <a:lnTo>
                  <a:pt x="1410366" y="320273"/>
                </a:lnTo>
                <a:close/>
                <a:moveTo>
                  <a:pt x="1981845" y="232948"/>
                </a:moveTo>
                <a:lnTo>
                  <a:pt x="1979559" y="242092"/>
                </a:lnTo>
                <a:cubicBezTo>
                  <a:pt x="1989922" y="242396"/>
                  <a:pt x="1997466" y="243539"/>
                  <a:pt x="2002190" y="245521"/>
                </a:cubicBezTo>
                <a:cubicBezTo>
                  <a:pt x="2006915" y="247502"/>
                  <a:pt x="2009582" y="251159"/>
                  <a:pt x="2010191" y="256493"/>
                </a:cubicBezTo>
                <a:cubicBezTo>
                  <a:pt x="2010801" y="261827"/>
                  <a:pt x="2009582" y="270133"/>
                  <a:pt x="2006534" y="281411"/>
                </a:cubicBezTo>
                <a:lnTo>
                  <a:pt x="1946183" y="508182"/>
                </a:lnTo>
                <a:cubicBezTo>
                  <a:pt x="1943135" y="519155"/>
                  <a:pt x="1940011" y="527384"/>
                  <a:pt x="1936811" y="532871"/>
                </a:cubicBezTo>
                <a:cubicBezTo>
                  <a:pt x="1933610" y="538357"/>
                  <a:pt x="1929114" y="542015"/>
                  <a:pt x="1923323" y="543844"/>
                </a:cubicBezTo>
                <a:cubicBezTo>
                  <a:pt x="1917532" y="545672"/>
                  <a:pt x="1909455" y="546892"/>
                  <a:pt x="1899092" y="547501"/>
                </a:cubicBezTo>
                <a:lnTo>
                  <a:pt x="1896806" y="556645"/>
                </a:lnTo>
                <a:cubicBezTo>
                  <a:pt x="1905035" y="556036"/>
                  <a:pt x="1915703" y="555655"/>
                  <a:pt x="1928810" y="555502"/>
                </a:cubicBezTo>
                <a:cubicBezTo>
                  <a:pt x="1941916" y="555350"/>
                  <a:pt x="1956089" y="555274"/>
                  <a:pt x="1971329" y="555274"/>
                </a:cubicBezTo>
                <a:cubicBezTo>
                  <a:pt x="1986569" y="555274"/>
                  <a:pt x="2001581" y="555350"/>
                  <a:pt x="2016363" y="555502"/>
                </a:cubicBezTo>
                <a:cubicBezTo>
                  <a:pt x="2031146" y="555655"/>
                  <a:pt x="2043262" y="556036"/>
                  <a:pt x="2052711" y="556645"/>
                </a:cubicBezTo>
                <a:lnTo>
                  <a:pt x="2054540" y="547501"/>
                </a:lnTo>
                <a:cubicBezTo>
                  <a:pt x="2042043" y="546892"/>
                  <a:pt x="2032670" y="545672"/>
                  <a:pt x="2026422" y="543844"/>
                </a:cubicBezTo>
                <a:cubicBezTo>
                  <a:pt x="2020173" y="542015"/>
                  <a:pt x="2016592" y="538357"/>
                  <a:pt x="2015678" y="532871"/>
                </a:cubicBezTo>
                <a:cubicBezTo>
                  <a:pt x="2014763" y="527384"/>
                  <a:pt x="2015830" y="519155"/>
                  <a:pt x="2018878" y="508182"/>
                </a:cubicBezTo>
                <a:lnTo>
                  <a:pt x="2047593" y="400283"/>
                </a:lnTo>
                <a:lnTo>
                  <a:pt x="2065970" y="400283"/>
                </a:lnTo>
                <a:cubicBezTo>
                  <a:pt x="2074199" y="400283"/>
                  <a:pt x="2080752" y="401807"/>
                  <a:pt x="2085629" y="404855"/>
                </a:cubicBezTo>
                <a:cubicBezTo>
                  <a:pt x="2090506" y="407903"/>
                  <a:pt x="2094240" y="412246"/>
                  <a:pt x="2096831" y="417885"/>
                </a:cubicBezTo>
                <a:cubicBezTo>
                  <a:pt x="2099421" y="423524"/>
                  <a:pt x="2101098" y="430153"/>
                  <a:pt x="2101860" y="437773"/>
                </a:cubicBezTo>
                <a:cubicBezTo>
                  <a:pt x="2102622" y="445393"/>
                  <a:pt x="2102850" y="453928"/>
                  <a:pt x="2102546" y="463376"/>
                </a:cubicBezTo>
                <a:lnTo>
                  <a:pt x="2112604" y="463376"/>
                </a:lnTo>
                <a:cubicBezTo>
                  <a:pt x="2115652" y="447222"/>
                  <a:pt x="2118319" y="434116"/>
                  <a:pt x="2120605" y="424057"/>
                </a:cubicBezTo>
                <a:cubicBezTo>
                  <a:pt x="2122891" y="413999"/>
                  <a:pt x="2124948" y="404550"/>
                  <a:pt x="2126777" y="395711"/>
                </a:cubicBezTo>
                <a:cubicBezTo>
                  <a:pt x="2129216" y="386872"/>
                  <a:pt x="2131502" y="378261"/>
                  <a:pt x="2133635" y="369879"/>
                </a:cubicBezTo>
                <a:cubicBezTo>
                  <a:pt x="2135769" y="361497"/>
                  <a:pt x="2139122" y="350296"/>
                  <a:pt x="2143694" y="336275"/>
                </a:cubicBezTo>
                <a:lnTo>
                  <a:pt x="2133635" y="336275"/>
                </a:lnTo>
                <a:cubicBezTo>
                  <a:pt x="2130587" y="342980"/>
                  <a:pt x="2127158" y="349610"/>
                  <a:pt x="2123348" y="356163"/>
                </a:cubicBezTo>
                <a:cubicBezTo>
                  <a:pt x="2119538" y="362716"/>
                  <a:pt x="2115119" y="368660"/>
                  <a:pt x="2110089" y="373994"/>
                </a:cubicBezTo>
                <a:cubicBezTo>
                  <a:pt x="2105060" y="379328"/>
                  <a:pt x="2099345" y="383519"/>
                  <a:pt x="2092944" y="386567"/>
                </a:cubicBezTo>
                <a:cubicBezTo>
                  <a:pt x="2086544" y="389615"/>
                  <a:pt x="2079228" y="391139"/>
                  <a:pt x="2070999" y="391139"/>
                </a:cubicBezTo>
                <a:lnTo>
                  <a:pt x="2050027" y="391139"/>
                </a:lnTo>
                <a:lnTo>
                  <a:pt x="2079228" y="281411"/>
                </a:lnTo>
                <a:cubicBezTo>
                  <a:pt x="2081972" y="270133"/>
                  <a:pt x="2084943" y="261827"/>
                  <a:pt x="2088144" y="256493"/>
                </a:cubicBezTo>
                <a:cubicBezTo>
                  <a:pt x="2091344" y="251159"/>
                  <a:pt x="2095535" y="247654"/>
                  <a:pt x="2100717" y="245978"/>
                </a:cubicBezTo>
                <a:cubicBezTo>
                  <a:pt x="2105898" y="244301"/>
                  <a:pt x="2113214" y="243463"/>
                  <a:pt x="2122662" y="243463"/>
                </a:cubicBezTo>
                <a:lnTo>
                  <a:pt x="2133178" y="243463"/>
                </a:lnTo>
                <a:cubicBezTo>
                  <a:pt x="2148113" y="243463"/>
                  <a:pt x="2159848" y="246130"/>
                  <a:pt x="2168382" y="251464"/>
                </a:cubicBezTo>
                <a:cubicBezTo>
                  <a:pt x="2176917" y="256798"/>
                  <a:pt x="2182556" y="265637"/>
                  <a:pt x="2185299" y="277982"/>
                </a:cubicBezTo>
                <a:cubicBezTo>
                  <a:pt x="2188042" y="290326"/>
                  <a:pt x="2188042" y="307319"/>
                  <a:pt x="2185299" y="328960"/>
                </a:cubicBezTo>
                <a:lnTo>
                  <a:pt x="2195814" y="328960"/>
                </a:lnTo>
                <a:cubicBezTo>
                  <a:pt x="2196729" y="323473"/>
                  <a:pt x="2198024" y="317377"/>
                  <a:pt x="2199701" y="310672"/>
                </a:cubicBezTo>
                <a:cubicBezTo>
                  <a:pt x="2201377" y="303966"/>
                  <a:pt x="2203282" y="296651"/>
                  <a:pt x="2205416" y="288726"/>
                </a:cubicBezTo>
                <a:cubicBezTo>
                  <a:pt x="2207854" y="280192"/>
                  <a:pt x="2210445" y="271505"/>
                  <a:pt x="2213188" y="262666"/>
                </a:cubicBezTo>
                <a:cubicBezTo>
                  <a:pt x="2215931" y="253826"/>
                  <a:pt x="2219284" y="243920"/>
                  <a:pt x="2223246" y="232948"/>
                </a:cubicBezTo>
                <a:cubicBezTo>
                  <a:pt x="2209530" y="233557"/>
                  <a:pt x="2194062" y="233938"/>
                  <a:pt x="2176841" y="234091"/>
                </a:cubicBezTo>
                <a:cubicBezTo>
                  <a:pt x="2159619" y="234243"/>
                  <a:pt x="2144151" y="234319"/>
                  <a:pt x="2130435" y="234319"/>
                </a:cubicBezTo>
                <a:cubicBezTo>
                  <a:pt x="2122815" y="234319"/>
                  <a:pt x="2113137" y="234319"/>
                  <a:pt x="2101403" y="234319"/>
                </a:cubicBezTo>
                <a:cubicBezTo>
                  <a:pt x="2089668" y="234319"/>
                  <a:pt x="2076942" y="234243"/>
                  <a:pt x="2063226" y="234091"/>
                </a:cubicBezTo>
                <a:cubicBezTo>
                  <a:pt x="2049510" y="233938"/>
                  <a:pt x="2035642" y="233786"/>
                  <a:pt x="2021621" y="233633"/>
                </a:cubicBezTo>
                <a:cubicBezTo>
                  <a:pt x="2007600" y="233481"/>
                  <a:pt x="1994342" y="233252"/>
                  <a:pt x="1981845" y="232948"/>
                </a:cubicBezTo>
                <a:close/>
                <a:moveTo>
                  <a:pt x="792591" y="226547"/>
                </a:moveTo>
                <a:cubicBezTo>
                  <a:pt x="767293" y="226547"/>
                  <a:pt x="743519" y="230814"/>
                  <a:pt x="721268" y="239348"/>
                </a:cubicBezTo>
                <a:cubicBezTo>
                  <a:pt x="699018" y="247883"/>
                  <a:pt x="678825" y="259541"/>
                  <a:pt x="660689" y="274324"/>
                </a:cubicBezTo>
                <a:cubicBezTo>
                  <a:pt x="642554" y="289107"/>
                  <a:pt x="627009" y="306023"/>
                  <a:pt x="614055" y="325073"/>
                </a:cubicBezTo>
                <a:cubicBezTo>
                  <a:pt x="601101" y="344123"/>
                  <a:pt x="591195" y="364316"/>
                  <a:pt x="584337" y="385652"/>
                </a:cubicBezTo>
                <a:cubicBezTo>
                  <a:pt x="577479" y="406988"/>
                  <a:pt x="574050" y="428324"/>
                  <a:pt x="574050" y="449660"/>
                </a:cubicBezTo>
                <a:cubicBezTo>
                  <a:pt x="574050" y="485932"/>
                  <a:pt x="584108" y="513897"/>
                  <a:pt x="604225" y="533557"/>
                </a:cubicBezTo>
                <a:cubicBezTo>
                  <a:pt x="624342" y="553216"/>
                  <a:pt x="655127" y="563046"/>
                  <a:pt x="696579" y="563046"/>
                </a:cubicBezTo>
                <a:cubicBezTo>
                  <a:pt x="709381" y="563046"/>
                  <a:pt x="720963" y="561751"/>
                  <a:pt x="731327" y="559160"/>
                </a:cubicBezTo>
                <a:cubicBezTo>
                  <a:pt x="741690" y="556569"/>
                  <a:pt x="751367" y="552988"/>
                  <a:pt x="760359" y="548416"/>
                </a:cubicBezTo>
                <a:cubicBezTo>
                  <a:pt x="769350" y="543844"/>
                  <a:pt x="777961" y="538814"/>
                  <a:pt x="786191" y="533328"/>
                </a:cubicBezTo>
                <a:cubicBezTo>
                  <a:pt x="791372" y="529670"/>
                  <a:pt x="795182" y="528451"/>
                  <a:pt x="797621" y="529670"/>
                </a:cubicBezTo>
                <a:cubicBezTo>
                  <a:pt x="800059" y="530890"/>
                  <a:pt x="801278" y="534700"/>
                  <a:pt x="801278" y="541100"/>
                </a:cubicBezTo>
                <a:cubicBezTo>
                  <a:pt x="801278" y="545063"/>
                  <a:pt x="800821" y="550244"/>
                  <a:pt x="799907" y="556645"/>
                </a:cubicBezTo>
                <a:lnTo>
                  <a:pt x="809965" y="556645"/>
                </a:lnTo>
                <a:cubicBezTo>
                  <a:pt x="812099" y="545063"/>
                  <a:pt x="815223" y="530813"/>
                  <a:pt x="819338" y="513897"/>
                </a:cubicBezTo>
                <a:cubicBezTo>
                  <a:pt x="823452" y="496981"/>
                  <a:pt x="829320" y="474654"/>
                  <a:pt x="836940" y="446917"/>
                </a:cubicBezTo>
                <a:lnTo>
                  <a:pt x="826881" y="446917"/>
                </a:lnTo>
                <a:cubicBezTo>
                  <a:pt x="819566" y="464596"/>
                  <a:pt x="812937" y="478921"/>
                  <a:pt x="806993" y="489894"/>
                </a:cubicBezTo>
                <a:cubicBezTo>
                  <a:pt x="801050" y="500867"/>
                  <a:pt x="793963" y="510620"/>
                  <a:pt x="785733" y="519155"/>
                </a:cubicBezTo>
                <a:cubicBezTo>
                  <a:pt x="776285" y="528908"/>
                  <a:pt x="765312" y="536376"/>
                  <a:pt x="752815" y="541558"/>
                </a:cubicBezTo>
                <a:cubicBezTo>
                  <a:pt x="740318" y="546739"/>
                  <a:pt x="728431" y="549330"/>
                  <a:pt x="717153" y="549330"/>
                </a:cubicBezTo>
                <a:cubicBezTo>
                  <a:pt x="698256" y="549330"/>
                  <a:pt x="683244" y="542015"/>
                  <a:pt x="672119" y="527384"/>
                </a:cubicBezTo>
                <a:cubicBezTo>
                  <a:pt x="660994" y="512754"/>
                  <a:pt x="655431" y="489894"/>
                  <a:pt x="655431" y="458804"/>
                </a:cubicBezTo>
                <a:cubicBezTo>
                  <a:pt x="655431" y="436859"/>
                  <a:pt x="657946" y="415218"/>
                  <a:pt x="662975" y="393882"/>
                </a:cubicBezTo>
                <a:cubicBezTo>
                  <a:pt x="668004" y="372546"/>
                  <a:pt x="675015" y="352505"/>
                  <a:pt x="684006" y="333760"/>
                </a:cubicBezTo>
                <a:cubicBezTo>
                  <a:pt x="692998" y="315015"/>
                  <a:pt x="703437" y="298403"/>
                  <a:pt x="715325" y="283925"/>
                </a:cubicBezTo>
                <a:cubicBezTo>
                  <a:pt x="727212" y="269447"/>
                  <a:pt x="740166" y="258094"/>
                  <a:pt x="754187" y="249864"/>
                </a:cubicBezTo>
                <a:cubicBezTo>
                  <a:pt x="768207" y="241634"/>
                  <a:pt x="782838" y="237520"/>
                  <a:pt x="798078" y="237520"/>
                </a:cubicBezTo>
                <a:cubicBezTo>
                  <a:pt x="809965" y="237520"/>
                  <a:pt x="820481" y="239806"/>
                  <a:pt x="829625" y="244378"/>
                </a:cubicBezTo>
                <a:cubicBezTo>
                  <a:pt x="838769" y="248950"/>
                  <a:pt x="846236" y="256570"/>
                  <a:pt x="852027" y="267238"/>
                </a:cubicBezTo>
                <a:cubicBezTo>
                  <a:pt x="856904" y="275772"/>
                  <a:pt x="859419" y="285830"/>
                  <a:pt x="859571" y="297413"/>
                </a:cubicBezTo>
                <a:cubicBezTo>
                  <a:pt x="859724" y="308995"/>
                  <a:pt x="858581" y="322559"/>
                  <a:pt x="856142" y="338104"/>
                </a:cubicBezTo>
                <a:lnTo>
                  <a:pt x="866201" y="338104"/>
                </a:lnTo>
                <a:cubicBezTo>
                  <a:pt x="871382" y="313720"/>
                  <a:pt x="876411" y="293069"/>
                  <a:pt x="881288" y="276153"/>
                </a:cubicBezTo>
                <a:cubicBezTo>
                  <a:pt x="886165" y="259237"/>
                  <a:pt x="890889" y="244835"/>
                  <a:pt x="895461" y="232948"/>
                </a:cubicBezTo>
                <a:lnTo>
                  <a:pt x="885860" y="232948"/>
                </a:lnTo>
                <a:cubicBezTo>
                  <a:pt x="880983" y="245749"/>
                  <a:pt x="876564" y="253979"/>
                  <a:pt x="872601" y="257636"/>
                </a:cubicBezTo>
                <a:cubicBezTo>
                  <a:pt x="868639" y="261294"/>
                  <a:pt x="864677" y="260837"/>
                  <a:pt x="860714" y="256265"/>
                </a:cubicBezTo>
                <a:cubicBezTo>
                  <a:pt x="856142" y="251083"/>
                  <a:pt x="850961" y="246206"/>
                  <a:pt x="845169" y="241634"/>
                </a:cubicBezTo>
                <a:cubicBezTo>
                  <a:pt x="839378" y="237062"/>
                  <a:pt x="832292" y="233405"/>
                  <a:pt x="823910" y="230662"/>
                </a:cubicBezTo>
                <a:cubicBezTo>
                  <a:pt x="815528" y="227918"/>
                  <a:pt x="805088" y="226547"/>
                  <a:pt x="792591" y="226547"/>
                </a:cubicBezTo>
                <a:close/>
                <a:moveTo>
                  <a:pt x="3348949" y="203230"/>
                </a:moveTo>
                <a:cubicBezTo>
                  <a:pt x="3336452" y="203230"/>
                  <a:pt x="3325708" y="206735"/>
                  <a:pt x="3316716" y="213745"/>
                </a:cubicBezTo>
                <a:cubicBezTo>
                  <a:pt x="3307725" y="220756"/>
                  <a:pt x="3302924" y="230814"/>
                  <a:pt x="3302315" y="243920"/>
                </a:cubicBezTo>
                <a:cubicBezTo>
                  <a:pt x="3301705" y="253064"/>
                  <a:pt x="3304372" y="260303"/>
                  <a:pt x="3310316" y="265637"/>
                </a:cubicBezTo>
                <a:cubicBezTo>
                  <a:pt x="3316259" y="270971"/>
                  <a:pt x="3324565" y="273638"/>
                  <a:pt x="3335233" y="273638"/>
                </a:cubicBezTo>
                <a:cubicBezTo>
                  <a:pt x="3348034" y="273638"/>
                  <a:pt x="3359007" y="269905"/>
                  <a:pt x="3368151" y="262437"/>
                </a:cubicBezTo>
                <a:cubicBezTo>
                  <a:pt x="3377295" y="254969"/>
                  <a:pt x="3382172" y="245292"/>
                  <a:pt x="3382782" y="233405"/>
                </a:cubicBezTo>
                <a:cubicBezTo>
                  <a:pt x="3383391" y="223956"/>
                  <a:pt x="3380724" y="216565"/>
                  <a:pt x="3374781" y="211231"/>
                </a:cubicBezTo>
                <a:cubicBezTo>
                  <a:pt x="3368837" y="205897"/>
                  <a:pt x="3360226" y="203230"/>
                  <a:pt x="3348949" y="203230"/>
                </a:cubicBezTo>
                <a:close/>
                <a:moveTo>
                  <a:pt x="2310724" y="203230"/>
                </a:moveTo>
                <a:cubicBezTo>
                  <a:pt x="2298227" y="203230"/>
                  <a:pt x="2287483" y="206735"/>
                  <a:pt x="2278491" y="213745"/>
                </a:cubicBezTo>
                <a:cubicBezTo>
                  <a:pt x="2269500" y="220756"/>
                  <a:pt x="2264699" y="230814"/>
                  <a:pt x="2264090" y="243920"/>
                </a:cubicBezTo>
                <a:cubicBezTo>
                  <a:pt x="2263480" y="253064"/>
                  <a:pt x="2266147" y="260303"/>
                  <a:pt x="2272091" y="265637"/>
                </a:cubicBezTo>
                <a:cubicBezTo>
                  <a:pt x="2278034" y="270971"/>
                  <a:pt x="2286340" y="273638"/>
                  <a:pt x="2297008" y="273638"/>
                </a:cubicBezTo>
                <a:cubicBezTo>
                  <a:pt x="2309809" y="273638"/>
                  <a:pt x="2320782" y="269905"/>
                  <a:pt x="2329926" y="262437"/>
                </a:cubicBezTo>
                <a:cubicBezTo>
                  <a:pt x="2339070" y="254969"/>
                  <a:pt x="2343947" y="245292"/>
                  <a:pt x="2344557" y="233405"/>
                </a:cubicBezTo>
                <a:cubicBezTo>
                  <a:pt x="2345166" y="223956"/>
                  <a:pt x="2342499" y="216565"/>
                  <a:pt x="2336556" y="211231"/>
                </a:cubicBezTo>
                <a:cubicBezTo>
                  <a:pt x="2330612" y="205897"/>
                  <a:pt x="2322002" y="203230"/>
                  <a:pt x="2310724" y="203230"/>
                </a:cubicBezTo>
                <a:close/>
                <a:moveTo>
                  <a:pt x="1567774" y="203230"/>
                </a:moveTo>
                <a:cubicBezTo>
                  <a:pt x="1555277" y="203230"/>
                  <a:pt x="1544533" y="206735"/>
                  <a:pt x="1535541" y="213745"/>
                </a:cubicBezTo>
                <a:cubicBezTo>
                  <a:pt x="1526550" y="220756"/>
                  <a:pt x="1521749" y="230814"/>
                  <a:pt x="1521140" y="243920"/>
                </a:cubicBezTo>
                <a:cubicBezTo>
                  <a:pt x="1520530" y="253064"/>
                  <a:pt x="1523197" y="260303"/>
                  <a:pt x="1529141" y="265637"/>
                </a:cubicBezTo>
                <a:cubicBezTo>
                  <a:pt x="1535084" y="270971"/>
                  <a:pt x="1543390" y="273638"/>
                  <a:pt x="1554058" y="273638"/>
                </a:cubicBezTo>
                <a:cubicBezTo>
                  <a:pt x="1566860" y="273638"/>
                  <a:pt x="1577832" y="269905"/>
                  <a:pt x="1586976" y="262437"/>
                </a:cubicBezTo>
                <a:cubicBezTo>
                  <a:pt x="1596120" y="254969"/>
                  <a:pt x="1600997" y="245292"/>
                  <a:pt x="1601607" y="233405"/>
                </a:cubicBezTo>
                <a:cubicBezTo>
                  <a:pt x="1602216" y="223956"/>
                  <a:pt x="1599549" y="216565"/>
                  <a:pt x="1593606" y="211231"/>
                </a:cubicBezTo>
                <a:cubicBezTo>
                  <a:pt x="1587662" y="205897"/>
                  <a:pt x="1579052" y="203230"/>
                  <a:pt x="1567774" y="203230"/>
                </a:cubicBezTo>
                <a:close/>
                <a:moveTo>
                  <a:pt x="2486975" y="193171"/>
                </a:moveTo>
                <a:cubicBezTo>
                  <a:pt x="2471735" y="198962"/>
                  <a:pt x="2455733" y="203458"/>
                  <a:pt x="2438969" y="206659"/>
                </a:cubicBezTo>
                <a:cubicBezTo>
                  <a:pt x="2422205" y="209859"/>
                  <a:pt x="2403002" y="211612"/>
                  <a:pt x="2381361" y="211916"/>
                </a:cubicBezTo>
                <a:lnTo>
                  <a:pt x="2378618" y="221518"/>
                </a:lnTo>
                <a:cubicBezTo>
                  <a:pt x="2393553" y="221518"/>
                  <a:pt x="2402774" y="223956"/>
                  <a:pt x="2406279" y="228833"/>
                </a:cubicBezTo>
                <a:cubicBezTo>
                  <a:pt x="2409784" y="233710"/>
                  <a:pt x="2410165" y="241330"/>
                  <a:pt x="2407422" y="251693"/>
                </a:cubicBezTo>
                <a:lnTo>
                  <a:pt x="2324668" y="533785"/>
                </a:lnTo>
                <a:cubicBezTo>
                  <a:pt x="2323754" y="538662"/>
                  <a:pt x="2322459" y="543310"/>
                  <a:pt x="2320782" y="547730"/>
                </a:cubicBezTo>
                <a:cubicBezTo>
                  <a:pt x="2319106" y="552149"/>
                  <a:pt x="2317201" y="556493"/>
                  <a:pt x="2315067" y="560760"/>
                </a:cubicBezTo>
                <a:lnTo>
                  <a:pt x="2321925" y="563960"/>
                </a:lnTo>
                <a:cubicBezTo>
                  <a:pt x="2332288" y="558779"/>
                  <a:pt x="2343109" y="554131"/>
                  <a:pt x="2354387" y="550016"/>
                </a:cubicBezTo>
                <a:cubicBezTo>
                  <a:pt x="2360025" y="547958"/>
                  <a:pt x="2365512" y="546377"/>
                  <a:pt x="2370846" y="545272"/>
                </a:cubicBezTo>
                <a:lnTo>
                  <a:pt x="2382120" y="543905"/>
                </a:lnTo>
                <a:lnTo>
                  <a:pt x="2387762" y="551159"/>
                </a:lnTo>
                <a:cubicBezTo>
                  <a:pt x="2390353" y="553597"/>
                  <a:pt x="2393401" y="555731"/>
                  <a:pt x="2396906" y="557560"/>
                </a:cubicBezTo>
                <a:cubicBezTo>
                  <a:pt x="2403917" y="561217"/>
                  <a:pt x="2411841" y="563046"/>
                  <a:pt x="2420681" y="563046"/>
                </a:cubicBezTo>
                <a:cubicBezTo>
                  <a:pt x="2438664" y="563046"/>
                  <a:pt x="2455123" y="559160"/>
                  <a:pt x="2470058" y="551387"/>
                </a:cubicBezTo>
                <a:cubicBezTo>
                  <a:pt x="2484993" y="543615"/>
                  <a:pt x="2498176" y="533328"/>
                  <a:pt x="2509606" y="520526"/>
                </a:cubicBezTo>
                <a:cubicBezTo>
                  <a:pt x="2521036" y="507725"/>
                  <a:pt x="2530713" y="493475"/>
                  <a:pt x="2538638" y="477778"/>
                </a:cubicBezTo>
                <a:cubicBezTo>
                  <a:pt x="2546563" y="462081"/>
                  <a:pt x="2552583" y="446079"/>
                  <a:pt x="2556698" y="429772"/>
                </a:cubicBezTo>
                <a:cubicBezTo>
                  <a:pt x="2560812" y="413465"/>
                  <a:pt x="2562870" y="398302"/>
                  <a:pt x="2562870" y="384281"/>
                </a:cubicBezTo>
                <a:cubicBezTo>
                  <a:pt x="2562870" y="361421"/>
                  <a:pt x="2558069" y="343971"/>
                  <a:pt x="2548468" y="331931"/>
                </a:cubicBezTo>
                <a:cubicBezTo>
                  <a:pt x="2538867" y="319892"/>
                  <a:pt x="2524770" y="313872"/>
                  <a:pt x="2506177" y="313872"/>
                </a:cubicBezTo>
                <a:cubicBezTo>
                  <a:pt x="2493680" y="313872"/>
                  <a:pt x="2482174" y="317911"/>
                  <a:pt x="2471658" y="325988"/>
                </a:cubicBezTo>
                <a:cubicBezTo>
                  <a:pt x="2461143" y="334065"/>
                  <a:pt x="2451008" y="346943"/>
                  <a:pt x="2441255" y="364621"/>
                </a:cubicBezTo>
                <a:cubicBezTo>
                  <a:pt x="2438816" y="369041"/>
                  <a:pt x="2436359" y="373803"/>
                  <a:pt x="2433882" y="378909"/>
                </a:cubicBezTo>
                <a:lnTo>
                  <a:pt x="2433205" y="380387"/>
                </a:lnTo>
                <a:close/>
                <a:moveTo>
                  <a:pt x="402629" y="0"/>
                </a:moveTo>
                <a:lnTo>
                  <a:pt x="3691318" y="0"/>
                </a:lnTo>
                <a:cubicBezTo>
                  <a:pt x="3913684" y="0"/>
                  <a:pt x="4093947" y="180263"/>
                  <a:pt x="4093947" y="402629"/>
                </a:cubicBezTo>
                <a:cubicBezTo>
                  <a:pt x="4093947" y="624995"/>
                  <a:pt x="3913684" y="805258"/>
                  <a:pt x="3691318" y="805258"/>
                </a:cubicBezTo>
                <a:lnTo>
                  <a:pt x="402629" y="805258"/>
                </a:lnTo>
                <a:cubicBezTo>
                  <a:pt x="180263" y="805258"/>
                  <a:pt x="0" y="624995"/>
                  <a:pt x="0" y="402629"/>
                </a:cubicBezTo>
                <a:cubicBezTo>
                  <a:pt x="0" y="180263"/>
                  <a:pt x="180263" y="0"/>
                  <a:pt x="402629" y="0"/>
                </a:cubicBezTo>
                <a:close/>
              </a:path>
            </a:pathLst>
          </a:cu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Picture 15" descr="Cystic Fibrosis Epidemiology">
            <a:extLst>
              <a:ext uri="{FF2B5EF4-FFF2-40B4-BE49-F238E27FC236}">
                <a16:creationId xmlns:a16="http://schemas.microsoft.com/office/drawing/2014/main" id="{76FB9A9C-F4FB-4226-87F5-93F8C956BC5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20490" y="2949277"/>
            <a:ext cx="3790337" cy="3620792"/>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39A52F4C-DEC5-449C-8D3D-EB033F4B169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54301736"/>
      </p:ext>
    </p:extLst>
  </p:cSld>
  <p:clrMapOvr>
    <a:masterClrMapping/>
  </p:clrMapOvr>
  <mc:AlternateContent xmlns:mc="http://schemas.openxmlformats.org/markup-compatibility/2006">
    <mc:Choice xmlns:p14="http://schemas.microsoft.com/office/powerpoint/2010/main" Requires="p14">
      <p:transition spd="slow" p14:dur="2000" advTm="5522"/>
    </mc:Choice>
    <mc:Fallback>
      <p:transition spd="slow" advTm="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22" presetClass="exit" presetSubtype="4" fill="hold" grpId="1" nodeType="withEffect">
                                  <p:stCondLst>
                                    <p:cond delay="0"/>
                                  </p:stCondLst>
                                  <p:childTnLst>
                                    <p:animEffect transition="out" filter="wipe(down)">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
                </p:tgtEl>
              </p:cMediaNode>
            </p:audio>
          </p:childTnLst>
        </p:cTn>
      </p:par>
    </p:tnLst>
    <p:bldLst>
      <p:bldP spid="13" grpId="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0098670"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Effects of Mutated Genes </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E898B05A-1AEE-42E5-9844-E81E2703ED6D}"/>
              </a:ext>
            </a:extLst>
          </p:cNvPr>
          <p:cNvGrpSpPr/>
          <p:nvPr/>
        </p:nvGrpSpPr>
        <p:grpSpPr>
          <a:xfrm>
            <a:off x="1172412" y="2949278"/>
            <a:ext cx="5877317" cy="3171304"/>
            <a:chOff x="1172412" y="2949278"/>
            <a:chExt cx="5877317" cy="2711528"/>
          </a:xfrm>
        </p:grpSpPr>
        <p:sp>
          <p:nvSpPr>
            <p:cNvPr id="10" name="Rectangle: Diagonal Corners Rounded 9">
              <a:extLst>
                <a:ext uri="{FF2B5EF4-FFF2-40B4-BE49-F238E27FC236}">
                  <a16:creationId xmlns:a16="http://schemas.microsoft.com/office/drawing/2014/main" id="{767E9D86-6ADA-4EE8-80EA-BA8CA524337D}"/>
                </a:ext>
              </a:extLst>
            </p:cNvPr>
            <p:cNvSpPr/>
            <p:nvPr/>
          </p:nvSpPr>
          <p:spPr>
            <a:xfrm>
              <a:off x="1172412" y="2949278"/>
              <a:ext cx="5877317" cy="2711528"/>
            </a:xfrm>
            <a:prstGeom prst="round2DiagRect">
              <a:avLst>
                <a:gd name="adj1" fmla="val 0"/>
                <a:gd name="adj2" fmla="val 25053"/>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9878A78-C21B-4E0C-BA18-285755ACB04F}"/>
                </a:ext>
              </a:extLst>
            </p:cNvPr>
            <p:cNvSpPr txBox="1"/>
            <p:nvPr/>
          </p:nvSpPr>
          <p:spPr>
            <a:xfrm>
              <a:off x="1682502" y="3251380"/>
              <a:ext cx="5012766" cy="1921032"/>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Is associated with mild cognitive impairment. It is also distinguished by physical development, body, and facial characteristics impairment. Down syndrome is caused by a meiotic translocation that transfers the majority of chromosome 21 onto chromosome 14. </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sp>
        <p:nvSpPr>
          <p:cNvPr id="14" name="Freeform: Shape 13">
            <a:extLst>
              <a:ext uri="{FF2B5EF4-FFF2-40B4-BE49-F238E27FC236}">
                <a16:creationId xmlns:a16="http://schemas.microsoft.com/office/drawing/2014/main" id="{240D8188-2870-4265-A167-72C623D084B8}"/>
              </a:ext>
            </a:extLst>
          </p:cNvPr>
          <p:cNvSpPr/>
          <p:nvPr/>
        </p:nvSpPr>
        <p:spPr>
          <a:xfrm>
            <a:off x="1172412" y="2002496"/>
            <a:ext cx="4580645" cy="805258"/>
          </a:xfrm>
          <a:custGeom>
            <a:avLst/>
            <a:gdLst/>
            <a:ahLst/>
            <a:cxnLst/>
            <a:rect l="l" t="t" r="r" b="b"/>
            <a:pathLst>
              <a:path w="4580645" h="805258">
                <a:moveTo>
                  <a:pt x="1338336" y="402569"/>
                </a:moveTo>
                <a:cubicBezTo>
                  <a:pt x="1341079" y="402569"/>
                  <a:pt x="1343060" y="404550"/>
                  <a:pt x="1344279" y="408512"/>
                </a:cubicBezTo>
                <a:cubicBezTo>
                  <a:pt x="1345499" y="412475"/>
                  <a:pt x="1346108" y="417656"/>
                  <a:pt x="1346108" y="424057"/>
                </a:cubicBezTo>
                <a:cubicBezTo>
                  <a:pt x="1346108" y="440821"/>
                  <a:pt x="1342146" y="457585"/>
                  <a:pt x="1334221" y="474349"/>
                </a:cubicBezTo>
                <a:cubicBezTo>
                  <a:pt x="1330259" y="482731"/>
                  <a:pt x="1325610" y="490504"/>
                  <a:pt x="1320276" y="497666"/>
                </a:cubicBezTo>
                <a:lnTo>
                  <a:pt x="1313834" y="504680"/>
                </a:lnTo>
                <a:lnTo>
                  <a:pt x="1309532" y="478007"/>
                </a:lnTo>
                <a:cubicBezTo>
                  <a:pt x="1309532" y="465205"/>
                  <a:pt x="1311056" y="453089"/>
                  <a:pt x="1314104" y="441659"/>
                </a:cubicBezTo>
                <a:cubicBezTo>
                  <a:pt x="1317152" y="430229"/>
                  <a:pt x="1320962" y="420857"/>
                  <a:pt x="1325534" y="413542"/>
                </a:cubicBezTo>
                <a:cubicBezTo>
                  <a:pt x="1330106" y="406226"/>
                  <a:pt x="1334373" y="402569"/>
                  <a:pt x="1338336" y="402569"/>
                </a:cubicBezTo>
                <a:close/>
                <a:moveTo>
                  <a:pt x="2772267" y="324388"/>
                </a:moveTo>
                <a:cubicBezTo>
                  <a:pt x="2778363" y="324388"/>
                  <a:pt x="2782936" y="326369"/>
                  <a:pt x="2785983" y="330331"/>
                </a:cubicBezTo>
                <a:cubicBezTo>
                  <a:pt x="2787507" y="332312"/>
                  <a:pt x="2788803" y="334789"/>
                  <a:pt x="2789869" y="337761"/>
                </a:cubicBezTo>
                <a:lnTo>
                  <a:pt x="2790603" y="340795"/>
                </a:lnTo>
                <a:lnTo>
                  <a:pt x="2767967" y="425804"/>
                </a:lnTo>
                <a:lnTo>
                  <a:pt x="2759466" y="451261"/>
                </a:lnTo>
                <a:cubicBezTo>
                  <a:pt x="2752151" y="470615"/>
                  <a:pt x="2744531" y="486922"/>
                  <a:pt x="2736606" y="500181"/>
                </a:cubicBezTo>
                <a:cubicBezTo>
                  <a:pt x="2728681" y="513440"/>
                  <a:pt x="2721213" y="523422"/>
                  <a:pt x="2714203" y="530128"/>
                </a:cubicBezTo>
                <a:cubicBezTo>
                  <a:pt x="2707192" y="536833"/>
                  <a:pt x="2701097" y="540186"/>
                  <a:pt x="2695915" y="540186"/>
                </a:cubicBezTo>
                <a:cubicBezTo>
                  <a:pt x="2690733" y="540186"/>
                  <a:pt x="2687000" y="537519"/>
                  <a:pt x="2684714" y="532185"/>
                </a:cubicBezTo>
                <a:cubicBezTo>
                  <a:pt x="2682427" y="526851"/>
                  <a:pt x="2681284" y="519002"/>
                  <a:pt x="2681284" y="508639"/>
                </a:cubicBezTo>
                <a:cubicBezTo>
                  <a:pt x="2681284" y="491266"/>
                  <a:pt x="2683113" y="473816"/>
                  <a:pt x="2686771" y="456290"/>
                </a:cubicBezTo>
                <a:cubicBezTo>
                  <a:pt x="2690428" y="438764"/>
                  <a:pt x="2695458" y="422152"/>
                  <a:pt x="2701859" y="406455"/>
                </a:cubicBezTo>
                <a:cubicBezTo>
                  <a:pt x="2708259" y="390758"/>
                  <a:pt x="2715346" y="376737"/>
                  <a:pt x="2723118" y="364393"/>
                </a:cubicBezTo>
                <a:cubicBezTo>
                  <a:pt x="2730891" y="352048"/>
                  <a:pt x="2739044" y="342295"/>
                  <a:pt x="2747579" y="335132"/>
                </a:cubicBezTo>
                <a:cubicBezTo>
                  <a:pt x="2756113" y="327969"/>
                  <a:pt x="2764342" y="324388"/>
                  <a:pt x="2772267" y="324388"/>
                </a:cubicBezTo>
                <a:close/>
                <a:moveTo>
                  <a:pt x="3248898" y="323016"/>
                </a:moveTo>
                <a:cubicBezTo>
                  <a:pt x="3253775" y="323016"/>
                  <a:pt x="3257509" y="325150"/>
                  <a:pt x="3260100" y="329417"/>
                </a:cubicBezTo>
                <a:cubicBezTo>
                  <a:pt x="3262691" y="333684"/>
                  <a:pt x="3263986" y="342218"/>
                  <a:pt x="3263986" y="355020"/>
                </a:cubicBezTo>
                <a:cubicBezTo>
                  <a:pt x="3263986" y="372394"/>
                  <a:pt x="3262157" y="390377"/>
                  <a:pt x="3258500" y="408970"/>
                </a:cubicBezTo>
                <a:cubicBezTo>
                  <a:pt x="3254842" y="427562"/>
                  <a:pt x="3250041" y="445469"/>
                  <a:pt x="3244098" y="462691"/>
                </a:cubicBezTo>
                <a:cubicBezTo>
                  <a:pt x="3238154" y="479912"/>
                  <a:pt x="3231525" y="495380"/>
                  <a:pt x="3224209" y="509096"/>
                </a:cubicBezTo>
                <a:cubicBezTo>
                  <a:pt x="3216894" y="522812"/>
                  <a:pt x="3209427" y="533709"/>
                  <a:pt x="3201807" y="541786"/>
                </a:cubicBezTo>
                <a:cubicBezTo>
                  <a:pt x="3194187" y="549863"/>
                  <a:pt x="3186872" y="553902"/>
                  <a:pt x="3179861" y="553902"/>
                </a:cubicBezTo>
                <a:cubicBezTo>
                  <a:pt x="3174679" y="553902"/>
                  <a:pt x="3170793" y="551464"/>
                  <a:pt x="3168202" y="546587"/>
                </a:cubicBezTo>
                <a:cubicBezTo>
                  <a:pt x="3165612" y="541710"/>
                  <a:pt x="3164316" y="533785"/>
                  <a:pt x="3164316" y="522812"/>
                </a:cubicBezTo>
                <a:cubicBezTo>
                  <a:pt x="3164316" y="506048"/>
                  <a:pt x="3166069" y="488446"/>
                  <a:pt x="3169574" y="470006"/>
                </a:cubicBezTo>
                <a:cubicBezTo>
                  <a:pt x="3173079" y="451565"/>
                  <a:pt x="3177804" y="433658"/>
                  <a:pt x="3183747" y="416285"/>
                </a:cubicBezTo>
                <a:cubicBezTo>
                  <a:pt x="3189691" y="398911"/>
                  <a:pt x="3196396" y="383214"/>
                  <a:pt x="3203864" y="369193"/>
                </a:cubicBezTo>
                <a:cubicBezTo>
                  <a:pt x="3211332" y="355172"/>
                  <a:pt x="3218952" y="343971"/>
                  <a:pt x="3226724" y="335589"/>
                </a:cubicBezTo>
                <a:cubicBezTo>
                  <a:pt x="3234497" y="327207"/>
                  <a:pt x="3241888" y="323016"/>
                  <a:pt x="3248898" y="323016"/>
                </a:cubicBezTo>
                <a:close/>
                <a:moveTo>
                  <a:pt x="1058148" y="323016"/>
                </a:moveTo>
                <a:cubicBezTo>
                  <a:pt x="1063025" y="323016"/>
                  <a:pt x="1066759" y="325150"/>
                  <a:pt x="1069350" y="329417"/>
                </a:cubicBezTo>
                <a:cubicBezTo>
                  <a:pt x="1071941" y="333684"/>
                  <a:pt x="1073236" y="342218"/>
                  <a:pt x="1073236" y="355020"/>
                </a:cubicBezTo>
                <a:cubicBezTo>
                  <a:pt x="1073236" y="372394"/>
                  <a:pt x="1071407" y="390377"/>
                  <a:pt x="1067750" y="408970"/>
                </a:cubicBezTo>
                <a:cubicBezTo>
                  <a:pt x="1064092" y="427562"/>
                  <a:pt x="1059291" y="445469"/>
                  <a:pt x="1053348" y="462691"/>
                </a:cubicBezTo>
                <a:cubicBezTo>
                  <a:pt x="1047404" y="479912"/>
                  <a:pt x="1040775" y="495380"/>
                  <a:pt x="1033460" y="509096"/>
                </a:cubicBezTo>
                <a:cubicBezTo>
                  <a:pt x="1026144" y="522812"/>
                  <a:pt x="1018677" y="533709"/>
                  <a:pt x="1011057" y="541786"/>
                </a:cubicBezTo>
                <a:cubicBezTo>
                  <a:pt x="1003437" y="549863"/>
                  <a:pt x="996122" y="553902"/>
                  <a:pt x="989111" y="553902"/>
                </a:cubicBezTo>
                <a:cubicBezTo>
                  <a:pt x="983930" y="553902"/>
                  <a:pt x="980043" y="551464"/>
                  <a:pt x="977453" y="546587"/>
                </a:cubicBezTo>
                <a:cubicBezTo>
                  <a:pt x="974862" y="541710"/>
                  <a:pt x="973566" y="533785"/>
                  <a:pt x="973566" y="522812"/>
                </a:cubicBezTo>
                <a:cubicBezTo>
                  <a:pt x="973566" y="506048"/>
                  <a:pt x="975319" y="488446"/>
                  <a:pt x="978824" y="470006"/>
                </a:cubicBezTo>
                <a:cubicBezTo>
                  <a:pt x="982329" y="451565"/>
                  <a:pt x="987054" y="433658"/>
                  <a:pt x="992997" y="416285"/>
                </a:cubicBezTo>
                <a:cubicBezTo>
                  <a:pt x="998941" y="398911"/>
                  <a:pt x="1005647" y="383214"/>
                  <a:pt x="1013114" y="369193"/>
                </a:cubicBezTo>
                <a:cubicBezTo>
                  <a:pt x="1020582" y="355172"/>
                  <a:pt x="1028202" y="343971"/>
                  <a:pt x="1035974" y="335589"/>
                </a:cubicBezTo>
                <a:cubicBezTo>
                  <a:pt x="1043747" y="327207"/>
                  <a:pt x="1051138" y="323016"/>
                  <a:pt x="1058148" y="323016"/>
                </a:cubicBezTo>
                <a:close/>
                <a:moveTo>
                  <a:pt x="3882577" y="322559"/>
                </a:moveTo>
                <a:cubicBezTo>
                  <a:pt x="3885016" y="322559"/>
                  <a:pt x="3886845" y="323549"/>
                  <a:pt x="3888064" y="325531"/>
                </a:cubicBezTo>
                <a:cubicBezTo>
                  <a:pt x="3889283" y="327512"/>
                  <a:pt x="3889893" y="331550"/>
                  <a:pt x="3889893" y="337646"/>
                </a:cubicBezTo>
                <a:cubicBezTo>
                  <a:pt x="3889893" y="354106"/>
                  <a:pt x="3886312" y="369422"/>
                  <a:pt x="3879149" y="383595"/>
                </a:cubicBezTo>
                <a:cubicBezTo>
                  <a:pt x="3871986" y="397768"/>
                  <a:pt x="3862461" y="410189"/>
                  <a:pt x="3850574" y="420857"/>
                </a:cubicBezTo>
                <a:cubicBezTo>
                  <a:pt x="3842649" y="428172"/>
                  <a:pt x="3833048" y="434878"/>
                  <a:pt x="3821770" y="440974"/>
                </a:cubicBezTo>
                <a:lnTo>
                  <a:pt x="3801217" y="450460"/>
                </a:lnTo>
                <a:lnTo>
                  <a:pt x="3801881" y="445088"/>
                </a:lnTo>
                <a:cubicBezTo>
                  <a:pt x="3805692" y="429239"/>
                  <a:pt x="3810721" y="413999"/>
                  <a:pt x="3816969" y="399368"/>
                </a:cubicBezTo>
                <a:cubicBezTo>
                  <a:pt x="3823218" y="384738"/>
                  <a:pt x="3830152" y="371708"/>
                  <a:pt x="3837772" y="360278"/>
                </a:cubicBezTo>
                <a:cubicBezTo>
                  <a:pt x="3845392" y="348848"/>
                  <a:pt x="3853088" y="339704"/>
                  <a:pt x="3860860" y="332846"/>
                </a:cubicBezTo>
                <a:cubicBezTo>
                  <a:pt x="3868633" y="325988"/>
                  <a:pt x="3875872" y="322559"/>
                  <a:pt x="3882577" y="322559"/>
                </a:cubicBezTo>
                <a:close/>
                <a:moveTo>
                  <a:pt x="3892636" y="313872"/>
                </a:moveTo>
                <a:cubicBezTo>
                  <a:pt x="3873738" y="313872"/>
                  <a:pt x="3855908" y="317606"/>
                  <a:pt x="3839143" y="325073"/>
                </a:cubicBezTo>
                <a:cubicBezTo>
                  <a:pt x="3822379" y="332541"/>
                  <a:pt x="3807139" y="342752"/>
                  <a:pt x="3793424" y="355706"/>
                </a:cubicBezTo>
                <a:cubicBezTo>
                  <a:pt x="3779708" y="368660"/>
                  <a:pt x="3767973" y="383138"/>
                  <a:pt x="3758219" y="399140"/>
                </a:cubicBezTo>
                <a:cubicBezTo>
                  <a:pt x="3748466" y="415142"/>
                  <a:pt x="3740922" y="431677"/>
                  <a:pt x="3735588" y="448746"/>
                </a:cubicBezTo>
                <a:cubicBezTo>
                  <a:pt x="3730254" y="465815"/>
                  <a:pt x="3727587" y="482426"/>
                  <a:pt x="3727587" y="498581"/>
                </a:cubicBezTo>
                <a:cubicBezTo>
                  <a:pt x="3727587" y="512602"/>
                  <a:pt x="3730711" y="524413"/>
                  <a:pt x="3736959" y="534014"/>
                </a:cubicBezTo>
                <a:cubicBezTo>
                  <a:pt x="3743208" y="543615"/>
                  <a:pt x="3751742" y="550854"/>
                  <a:pt x="3762562" y="555731"/>
                </a:cubicBezTo>
                <a:cubicBezTo>
                  <a:pt x="3773383" y="560608"/>
                  <a:pt x="3785651" y="563046"/>
                  <a:pt x="3799367" y="563046"/>
                </a:cubicBezTo>
                <a:cubicBezTo>
                  <a:pt x="3815522" y="563046"/>
                  <a:pt x="3830456" y="560074"/>
                  <a:pt x="3844173" y="554131"/>
                </a:cubicBezTo>
                <a:cubicBezTo>
                  <a:pt x="3857889" y="548187"/>
                  <a:pt x="3869928" y="540491"/>
                  <a:pt x="3880292" y="531042"/>
                </a:cubicBezTo>
                <a:cubicBezTo>
                  <a:pt x="3890655" y="521593"/>
                  <a:pt x="3899037" y="511840"/>
                  <a:pt x="3905437" y="501781"/>
                </a:cubicBezTo>
                <a:lnTo>
                  <a:pt x="3898122" y="498124"/>
                </a:lnTo>
                <a:cubicBezTo>
                  <a:pt x="3886235" y="512144"/>
                  <a:pt x="3874196" y="521898"/>
                  <a:pt x="3862003" y="527384"/>
                </a:cubicBezTo>
                <a:cubicBezTo>
                  <a:pt x="3849811" y="532871"/>
                  <a:pt x="3839601" y="535614"/>
                  <a:pt x="3831371" y="535614"/>
                </a:cubicBezTo>
                <a:cubicBezTo>
                  <a:pt x="3821008" y="535614"/>
                  <a:pt x="3812550" y="532490"/>
                  <a:pt x="3805996" y="526241"/>
                </a:cubicBezTo>
                <a:cubicBezTo>
                  <a:pt x="3799443" y="519993"/>
                  <a:pt x="3796167" y="508334"/>
                  <a:pt x="3796167" y="491266"/>
                </a:cubicBezTo>
                <a:lnTo>
                  <a:pt x="3800130" y="459240"/>
                </a:lnTo>
                <a:lnTo>
                  <a:pt x="3825656" y="451946"/>
                </a:lnTo>
                <a:cubicBezTo>
                  <a:pt x="3839829" y="447070"/>
                  <a:pt x="3853698" y="441278"/>
                  <a:pt x="3867261" y="434573"/>
                </a:cubicBezTo>
                <a:cubicBezTo>
                  <a:pt x="3880825" y="427867"/>
                  <a:pt x="3893093" y="420247"/>
                  <a:pt x="3904066" y="411713"/>
                </a:cubicBezTo>
                <a:cubicBezTo>
                  <a:pt x="3915039" y="403178"/>
                  <a:pt x="3923802" y="393730"/>
                  <a:pt x="3930355" y="383366"/>
                </a:cubicBezTo>
                <a:cubicBezTo>
                  <a:pt x="3936908" y="373003"/>
                  <a:pt x="3940185" y="361878"/>
                  <a:pt x="3940185" y="349991"/>
                </a:cubicBezTo>
                <a:cubicBezTo>
                  <a:pt x="3940185" y="337799"/>
                  <a:pt x="3935613" y="328731"/>
                  <a:pt x="3926469" y="322787"/>
                </a:cubicBezTo>
                <a:cubicBezTo>
                  <a:pt x="3917325" y="316844"/>
                  <a:pt x="3906047" y="313872"/>
                  <a:pt x="3892636" y="313872"/>
                </a:cubicBezTo>
                <a:close/>
                <a:moveTo>
                  <a:pt x="3420272" y="313872"/>
                </a:moveTo>
                <a:cubicBezTo>
                  <a:pt x="3412347" y="313872"/>
                  <a:pt x="3404423" y="315320"/>
                  <a:pt x="3396498" y="318215"/>
                </a:cubicBezTo>
                <a:cubicBezTo>
                  <a:pt x="3388573" y="321111"/>
                  <a:pt x="3381410" y="325912"/>
                  <a:pt x="3375009" y="332617"/>
                </a:cubicBezTo>
                <a:cubicBezTo>
                  <a:pt x="3368609" y="339323"/>
                  <a:pt x="3363122" y="348772"/>
                  <a:pt x="3358550" y="360964"/>
                </a:cubicBezTo>
                <a:lnTo>
                  <a:pt x="3346206" y="395711"/>
                </a:lnTo>
                <a:lnTo>
                  <a:pt x="3354892" y="395711"/>
                </a:lnTo>
                <a:lnTo>
                  <a:pt x="3363579" y="372394"/>
                </a:lnTo>
                <a:cubicBezTo>
                  <a:pt x="3368456" y="359287"/>
                  <a:pt x="3373181" y="349991"/>
                  <a:pt x="3377752" y="344504"/>
                </a:cubicBezTo>
                <a:cubicBezTo>
                  <a:pt x="3382325" y="339018"/>
                  <a:pt x="3387201" y="336275"/>
                  <a:pt x="3392383" y="336275"/>
                </a:cubicBezTo>
                <a:cubicBezTo>
                  <a:pt x="3396041" y="336275"/>
                  <a:pt x="3398326" y="337342"/>
                  <a:pt x="3399241" y="339475"/>
                </a:cubicBezTo>
                <a:cubicBezTo>
                  <a:pt x="3400155" y="341609"/>
                  <a:pt x="3400536" y="344428"/>
                  <a:pt x="3400384" y="347933"/>
                </a:cubicBezTo>
                <a:cubicBezTo>
                  <a:pt x="3400232" y="351439"/>
                  <a:pt x="3399546" y="355172"/>
                  <a:pt x="3398326" y="359135"/>
                </a:cubicBezTo>
                <a:lnTo>
                  <a:pt x="3342548" y="556645"/>
                </a:lnTo>
                <a:lnTo>
                  <a:pt x="3407013" y="556645"/>
                </a:lnTo>
                <a:lnTo>
                  <a:pt x="3418930" y="510511"/>
                </a:lnTo>
                <a:lnTo>
                  <a:pt x="3418901" y="510925"/>
                </a:lnTo>
                <a:cubicBezTo>
                  <a:pt x="3426216" y="485932"/>
                  <a:pt x="3433988" y="462919"/>
                  <a:pt x="3442218" y="441888"/>
                </a:cubicBezTo>
                <a:cubicBezTo>
                  <a:pt x="3450447" y="420857"/>
                  <a:pt x="3458753" y="402721"/>
                  <a:pt x="3467135" y="387481"/>
                </a:cubicBezTo>
                <a:cubicBezTo>
                  <a:pt x="3475517" y="372241"/>
                  <a:pt x="3483671" y="360430"/>
                  <a:pt x="3491595" y="352048"/>
                </a:cubicBezTo>
                <a:cubicBezTo>
                  <a:pt x="3499520" y="343666"/>
                  <a:pt x="3506988" y="339475"/>
                  <a:pt x="3513998" y="339475"/>
                </a:cubicBezTo>
                <a:cubicBezTo>
                  <a:pt x="3517656" y="339475"/>
                  <a:pt x="3519942" y="340694"/>
                  <a:pt x="3520856" y="343133"/>
                </a:cubicBezTo>
                <a:cubicBezTo>
                  <a:pt x="3521770" y="345571"/>
                  <a:pt x="3521847" y="348848"/>
                  <a:pt x="3521085" y="352963"/>
                </a:cubicBezTo>
                <a:cubicBezTo>
                  <a:pt x="3520323" y="357077"/>
                  <a:pt x="3519180" y="361726"/>
                  <a:pt x="3517656" y="366907"/>
                </a:cubicBezTo>
                <a:lnTo>
                  <a:pt x="3461877" y="556645"/>
                </a:lnTo>
                <a:lnTo>
                  <a:pt x="3527257" y="556645"/>
                </a:lnTo>
                <a:lnTo>
                  <a:pt x="3539190" y="514267"/>
                </a:lnTo>
                <a:lnTo>
                  <a:pt x="3539144" y="515497"/>
                </a:lnTo>
                <a:cubicBezTo>
                  <a:pt x="3548288" y="485627"/>
                  <a:pt x="3557432" y="459643"/>
                  <a:pt x="3566576" y="437545"/>
                </a:cubicBezTo>
                <a:cubicBezTo>
                  <a:pt x="3575720" y="415447"/>
                  <a:pt x="3584559" y="397159"/>
                  <a:pt x="3593094" y="382681"/>
                </a:cubicBezTo>
                <a:cubicBezTo>
                  <a:pt x="3601628" y="368203"/>
                  <a:pt x="3609629" y="357382"/>
                  <a:pt x="3617097" y="350219"/>
                </a:cubicBezTo>
                <a:cubicBezTo>
                  <a:pt x="3624564" y="343057"/>
                  <a:pt x="3631194" y="339475"/>
                  <a:pt x="3636985" y="339475"/>
                </a:cubicBezTo>
                <a:cubicBezTo>
                  <a:pt x="3641252" y="339475"/>
                  <a:pt x="3643462" y="342066"/>
                  <a:pt x="3643614" y="347248"/>
                </a:cubicBezTo>
                <a:cubicBezTo>
                  <a:pt x="3643767" y="352429"/>
                  <a:pt x="3642471" y="358982"/>
                  <a:pt x="3639728" y="366907"/>
                </a:cubicBezTo>
                <a:lnTo>
                  <a:pt x="3598580" y="490351"/>
                </a:lnTo>
                <a:cubicBezTo>
                  <a:pt x="3594313" y="502848"/>
                  <a:pt x="3591951" y="513821"/>
                  <a:pt x="3591493" y="523270"/>
                </a:cubicBezTo>
                <a:cubicBezTo>
                  <a:pt x="3591036" y="532718"/>
                  <a:pt x="3592789" y="540491"/>
                  <a:pt x="3596751" y="546587"/>
                </a:cubicBezTo>
                <a:cubicBezTo>
                  <a:pt x="3600104" y="551768"/>
                  <a:pt x="3604828" y="555807"/>
                  <a:pt x="3610925" y="558703"/>
                </a:cubicBezTo>
                <a:cubicBezTo>
                  <a:pt x="3617020" y="561598"/>
                  <a:pt x="3624488" y="563046"/>
                  <a:pt x="3633327" y="563046"/>
                </a:cubicBezTo>
                <a:cubicBezTo>
                  <a:pt x="3640947" y="563046"/>
                  <a:pt x="3648643" y="561751"/>
                  <a:pt x="3656416" y="559160"/>
                </a:cubicBezTo>
                <a:cubicBezTo>
                  <a:pt x="3664188" y="556569"/>
                  <a:pt x="3671503" y="551921"/>
                  <a:pt x="3678361" y="545215"/>
                </a:cubicBezTo>
                <a:cubicBezTo>
                  <a:pt x="3685219" y="538510"/>
                  <a:pt x="3690782" y="528756"/>
                  <a:pt x="3695049" y="515954"/>
                </a:cubicBezTo>
                <a:lnTo>
                  <a:pt x="3706479" y="482579"/>
                </a:lnTo>
                <a:lnTo>
                  <a:pt x="3697792" y="482579"/>
                </a:lnTo>
                <a:lnTo>
                  <a:pt x="3689563" y="504524"/>
                </a:lnTo>
                <a:cubicBezTo>
                  <a:pt x="3684076" y="519764"/>
                  <a:pt x="3678895" y="529594"/>
                  <a:pt x="3674018" y="534014"/>
                </a:cubicBezTo>
                <a:cubicBezTo>
                  <a:pt x="3669141" y="538433"/>
                  <a:pt x="3664722" y="540643"/>
                  <a:pt x="3660759" y="540643"/>
                </a:cubicBezTo>
                <a:cubicBezTo>
                  <a:pt x="3657102" y="540643"/>
                  <a:pt x="3654435" y="539043"/>
                  <a:pt x="3652758" y="535843"/>
                </a:cubicBezTo>
                <a:cubicBezTo>
                  <a:pt x="3651082" y="532642"/>
                  <a:pt x="3651768" y="526622"/>
                  <a:pt x="3654816" y="517783"/>
                </a:cubicBezTo>
                <a:lnTo>
                  <a:pt x="3699621" y="382909"/>
                </a:lnTo>
                <a:cubicBezTo>
                  <a:pt x="3703888" y="370108"/>
                  <a:pt x="3705946" y="358525"/>
                  <a:pt x="3705793" y="348162"/>
                </a:cubicBezTo>
                <a:cubicBezTo>
                  <a:pt x="3705641" y="337799"/>
                  <a:pt x="3702669" y="329493"/>
                  <a:pt x="3696878" y="323245"/>
                </a:cubicBezTo>
                <a:cubicBezTo>
                  <a:pt x="3691087" y="316996"/>
                  <a:pt x="3681638" y="313872"/>
                  <a:pt x="3668532" y="313872"/>
                </a:cubicBezTo>
                <a:cubicBezTo>
                  <a:pt x="3656035" y="313872"/>
                  <a:pt x="3644300" y="316615"/>
                  <a:pt x="3633327" y="322102"/>
                </a:cubicBezTo>
                <a:cubicBezTo>
                  <a:pt x="3622354" y="327588"/>
                  <a:pt x="3611763" y="336961"/>
                  <a:pt x="3601552" y="350219"/>
                </a:cubicBezTo>
                <a:cubicBezTo>
                  <a:pt x="3591341" y="363478"/>
                  <a:pt x="3581283" y="381538"/>
                  <a:pt x="3571377" y="404398"/>
                </a:cubicBezTo>
                <a:lnTo>
                  <a:pt x="3567435" y="413956"/>
                </a:lnTo>
                <a:lnTo>
                  <a:pt x="3576177" y="382909"/>
                </a:lnTo>
                <a:cubicBezTo>
                  <a:pt x="3578616" y="373460"/>
                  <a:pt x="3580216" y="364621"/>
                  <a:pt x="3580978" y="356392"/>
                </a:cubicBezTo>
                <a:cubicBezTo>
                  <a:pt x="3581740" y="348162"/>
                  <a:pt x="3581207" y="340847"/>
                  <a:pt x="3579378" y="334446"/>
                </a:cubicBezTo>
                <a:cubicBezTo>
                  <a:pt x="3577549" y="328045"/>
                  <a:pt x="3573967" y="323016"/>
                  <a:pt x="3568634" y="319358"/>
                </a:cubicBezTo>
                <a:cubicBezTo>
                  <a:pt x="3563300" y="315701"/>
                  <a:pt x="3555603" y="313872"/>
                  <a:pt x="3545545" y="313872"/>
                </a:cubicBezTo>
                <a:cubicBezTo>
                  <a:pt x="3527867" y="313872"/>
                  <a:pt x="3512017" y="319206"/>
                  <a:pt x="3497996" y="329874"/>
                </a:cubicBezTo>
                <a:cubicBezTo>
                  <a:pt x="3483975" y="340542"/>
                  <a:pt x="3470869" y="357992"/>
                  <a:pt x="3458677" y="382223"/>
                </a:cubicBezTo>
                <a:cubicBezTo>
                  <a:pt x="3455629" y="388281"/>
                  <a:pt x="3452562" y="394849"/>
                  <a:pt x="3449476" y="401926"/>
                </a:cubicBezTo>
                <a:lnTo>
                  <a:pt x="3442708" y="418462"/>
                </a:lnTo>
                <a:lnTo>
                  <a:pt x="3453191" y="377880"/>
                </a:lnTo>
                <a:cubicBezTo>
                  <a:pt x="3455019" y="370565"/>
                  <a:pt x="3456239" y="363173"/>
                  <a:pt x="3456848" y="355706"/>
                </a:cubicBezTo>
                <a:cubicBezTo>
                  <a:pt x="3457458" y="348238"/>
                  <a:pt x="3456848" y="341304"/>
                  <a:pt x="3455019" y="334903"/>
                </a:cubicBezTo>
                <a:cubicBezTo>
                  <a:pt x="3453191" y="328502"/>
                  <a:pt x="3449533" y="323397"/>
                  <a:pt x="3444047" y="319587"/>
                </a:cubicBezTo>
                <a:cubicBezTo>
                  <a:pt x="3438560" y="315777"/>
                  <a:pt x="3430635" y="313872"/>
                  <a:pt x="3420272" y="313872"/>
                </a:cubicBezTo>
                <a:close/>
                <a:moveTo>
                  <a:pt x="3251184" y="313872"/>
                </a:moveTo>
                <a:cubicBezTo>
                  <a:pt x="3231372" y="313872"/>
                  <a:pt x="3213465" y="317606"/>
                  <a:pt x="3197463" y="325073"/>
                </a:cubicBezTo>
                <a:cubicBezTo>
                  <a:pt x="3181461" y="332541"/>
                  <a:pt x="3167593" y="342447"/>
                  <a:pt x="3155858" y="354791"/>
                </a:cubicBezTo>
                <a:cubicBezTo>
                  <a:pt x="3144123" y="367136"/>
                  <a:pt x="3134293" y="380928"/>
                  <a:pt x="3126369" y="396168"/>
                </a:cubicBezTo>
                <a:cubicBezTo>
                  <a:pt x="3118444" y="411408"/>
                  <a:pt x="3112576" y="426953"/>
                  <a:pt x="3108767" y="442802"/>
                </a:cubicBezTo>
                <a:cubicBezTo>
                  <a:pt x="3104957" y="458652"/>
                  <a:pt x="3103051" y="473587"/>
                  <a:pt x="3103051" y="487608"/>
                </a:cubicBezTo>
                <a:cubicBezTo>
                  <a:pt x="3103051" y="512297"/>
                  <a:pt x="3109528" y="531042"/>
                  <a:pt x="3122483" y="543844"/>
                </a:cubicBezTo>
                <a:cubicBezTo>
                  <a:pt x="3135436" y="556645"/>
                  <a:pt x="3153648" y="563046"/>
                  <a:pt x="3177118" y="563046"/>
                </a:cubicBezTo>
                <a:cubicBezTo>
                  <a:pt x="3196930" y="563046"/>
                  <a:pt x="3214837" y="559312"/>
                  <a:pt x="3230839" y="551845"/>
                </a:cubicBezTo>
                <a:cubicBezTo>
                  <a:pt x="3246841" y="544377"/>
                  <a:pt x="3260709" y="534471"/>
                  <a:pt x="3272444" y="522127"/>
                </a:cubicBezTo>
                <a:cubicBezTo>
                  <a:pt x="3284179" y="509782"/>
                  <a:pt x="3294009" y="495990"/>
                  <a:pt x="3301934" y="480750"/>
                </a:cubicBezTo>
                <a:cubicBezTo>
                  <a:pt x="3309858" y="465510"/>
                  <a:pt x="3315726" y="449965"/>
                  <a:pt x="3319536" y="434116"/>
                </a:cubicBezTo>
                <a:cubicBezTo>
                  <a:pt x="3323346" y="418266"/>
                  <a:pt x="3325251" y="403331"/>
                  <a:pt x="3325251" y="389310"/>
                </a:cubicBezTo>
                <a:cubicBezTo>
                  <a:pt x="3325251" y="364621"/>
                  <a:pt x="3318774" y="345876"/>
                  <a:pt x="3305820" y="333074"/>
                </a:cubicBezTo>
                <a:cubicBezTo>
                  <a:pt x="3292866" y="320273"/>
                  <a:pt x="3274654" y="313872"/>
                  <a:pt x="3251184" y="313872"/>
                </a:cubicBezTo>
                <a:close/>
                <a:moveTo>
                  <a:pt x="2964444" y="313872"/>
                </a:moveTo>
                <a:cubicBezTo>
                  <a:pt x="2955909" y="313872"/>
                  <a:pt x="2947604" y="315320"/>
                  <a:pt x="2939526" y="318215"/>
                </a:cubicBezTo>
                <a:cubicBezTo>
                  <a:pt x="2931449" y="321111"/>
                  <a:pt x="2924210" y="325912"/>
                  <a:pt x="2917809" y="332617"/>
                </a:cubicBezTo>
                <a:cubicBezTo>
                  <a:pt x="2911409" y="339323"/>
                  <a:pt x="2905922" y="348772"/>
                  <a:pt x="2901350" y="360964"/>
                </a:cubicBezTo>
                <a:lnTo>
                  <a:pt x="2889006" y="395711"/>
                </a:lnTo>
                <a:lnTo>
                  <a:pt x="2897692" y="395711"/>
                </a:lnTo>
                <a:lnTo>
                  <a:pt x="2906379" y="372394"/>
                </a:lnTo>
                <a:cubicBezTo>
                  <a:pt x="2911561" y="358982"/>
                  <a:pt x="2916438" y="349610"/>
                  <a:pt x="2921010" y="344276"/>
                </a:cubicBezTo>
                <a:cubicBezTo>
                  <a:pt x="2925582" y="338942"/>
                  <a:pt x="2930611" y="336275"/>
                  <a:pt x="2936097" y="336275"/>
                </a:cubicBezTo>
                <a:cubicBezTo>
                  <a:pt x="2940060" y="336275"/>
                  <a:pt x="2942422" y="338027"/>
                  <a:pt x="2943184" y="341533"/>
                </a:cubicBezTo>
                <a:cubicBezTo>
                  <a:pt x="2943946" y="345038"/>
                  <a:pt x="2943260" y="350905"/>
                  <a:pt x="2941126" y="359135"/>
                </a:cubicBezTo>
                <a:lnTo>
                  <a:pt x="2885348" y="556645"/>
                </a:lnTo>
                <a:lnTo>
                  <a:pt x="2949813" y="556645"/>
                </a:lnTo>
                <a:lnTo>
                  <a:pt x="2969042" y="482204"/>
                </a:lnTo>
                <a:lnTo>
                  <a:pt x="2971602" y="473192"/>
                </a:lnTo>
                <a:cubicBezTo>
                  <a:pt x="2973726" y="466001"/>
                  <a:pt x="2975836" y="459147"/>
                  <a:pt x="2977931" y="452632"/>
                </a:cubicBezTo>
                <a:cubicBezTo>
                  <a:pt x="2986313" y="426572"/>
                  <a:pt x="2994543" y="405160"/>
                  <a:pt x="3002620" y="388396"/>
                </a:cubicBezTo>
                <a:cubicBezTo>
                  <a:pt x="3010697" y="371632"/>
                  <a:pt x="3018393" y="358525"/>
                  <a:pt x="3025709" y="349076"/>
                </a:cubicBezTo>
                <a:cubicBezTo>
                  <a:pt x="3033024" y="339628"/>
                  <a:pt x="3040187" y="333074"/>
                  <a:pt x="3047197" y="329417"/>
                </a:cubicBezTo>
                <a:cubicBezTo>
                  <a:pt x="3054207" y="325759"/>
                  <a:pt x="3060760" y="323930"/>
                  <a:pt x="3066857" y="323930"/>
                </a:cubicBezTo>
                <a:cubicBezTo>
                  <a:pt x="3068076" y="323930"/>
                  <a:pt x="3069142" y="324083"/>
                  <a:pt x="3070057" y="324388"/>
                </a:cubicBezTo>
                <a:cubicBezTo>
                  <a:pt x="3070971" y="324692"/>
                  <a:pt x="3071886" y="324997"/>
                  <a:pt x="3072800" y="325302"/>
                </a:cubicBezTo>
                <a:cubicBezTo>
                  <a:pt x="3065790" y="326826"/>
                  <a:pt x="3059389" y="329874"/>
                  <a:pt x="3053598" y="334446"/>
                </a:cubicBezTo>
                <a:cubicBezTo>
                  <a:pt x="3047807" y="339018"/>
                  <a:pt x="3043234" y="344428"/>
                  <a:pt x="3039882" y="350677"/>
                </a:cubicBezTo>
                <a:cubicBezTo>
                  <a:pt x="3036529" y="356925"/>
                  <a:pt x="3034852" y="363707"/>
                  <a:pt x="3034852" y="371022"/>
                </a:cubicBezTo>
                <a:cubicBezTo>
                  <a:pt x="3034852" y="379861"/>
                  <a:pt x="3037291" y="386643"/>
                  <a:pt x="3042168" y="391367"/>
                </a:cubicBezTo>
                <a:cubicBezTo>
                  <a:pt x="3047045" y="396092"/>
                  <a:pt x="3053902" y="398454"/>
                  <a:pt x="3062742" y="398454"/>
                </a:cubicBezTo>
                <a:cubicBezTo>
                  <a:pt x="3070971" y="398454"/>
                  <a:pt x="3078363" y="396244"/>
                  <a:pt x="3084916" y="391825"/>
                </a:cubicBezTo>
                <a:cubicBezTo>
                  <a:pt x="3091469" y="387405"/>
                  <a:pt x="3096651" y="381614"/>
                  <a:pt x="3100461" y="374451"/>
                </a:cubicBezTo>
                <a:cubicBezTo>
                  <a:pt x="3104271" y="367288"/>
                  <a:pt x="3106176" y="359440"/>
                  <a:pt x="3106176" y="350905"/>
                </a:cubicBezTo>
                <a:cubicBezTo>
                  <a:pt x="3106176" y="340237"/>
                  <a:pt x="3102975" y="331398"/>
                  <a:pt x="3096575" y="324388"/>
                </a:cubicBezTo>
                <a:cubicBezTo>
                  <a:pt x="3090174" y="317377"/>
                  <a:pt x="3081030" y="313872"/>
                  <a:pt x="3069142" y="313872"/>
                </a:cubicBezTo>
                <a:cubicBezTo>
                  <a:pt x="3057560" y="313872"/>
                  <a:pt x="3047273" y="316615"/>
                  <a:pt x="3038282" y="322102"/>
                </a:cubicBezTo>
                <a:cubicBezTo>
                  <a:pt x="3029290" y="327588"/>
                  <a:pt x="3020756" y="336808"/>
                  <a:pt x="3012678" y="349762"/>
                </a:cubicBezTo>
                <a:cubicBezTo>
                  <a:pt x="3008640" y="356239"/>
                  <a:pt x="3004620" y="363840"/>
                  <a:pt x="3000620" y="372565"/>
                </a:cubicBezTo>
                <a:lnTo>
                  <a:pt x="2991600" y="394877"/>
                </a:lnTo>
                <a:lnTo>
                  <a:pt x="2995991" y="377880"/>
                </a:lnTo>
                <a:cubicBezTo>
                  <a:pt x="2997819" y="370565"/>
                  <a:pt x="2998962" y="363173"/>
                  <a:pt x="2999419" y="355706"/>
                </a:cubicBezTo>
                <a:cubicBezTo>
                  <a:pt x="2999877" y="348238"/>
                  <a:pt x="2999191" y="341304"/>
                  <a:pt x="2997362" y="334903"/>
                </a:cubicBezTo>
                <a:cubicBezTo>
                  <a:pt x="2995533" y="328502"/>
                  <a:pt x="2992028" y="323397"/>
                  <a:pt x="2986847" y="319587"/>
                </a:cubicBezTo>
                <a:cubicBezTo>
                  <a:pt x="2981665" y="315777"/>
                  <a:pt x="2974197" y="313872"/>
                  <a:pt x="2964444" y="313872"/>
                </a:cubicBezTo>
                <a:close/>
                <a:moveTo>
                  <a:pt x="2417861" y="313872"/>
                </a:moveTo>
                <a:cubicBezTo>
                  <a:pt x="2404450" y="313872"/>
                  <a:pt x="2392791" y="317377"/>
                  <a:pt x="2382885" y="324388"/>
                </a:cubicBezTo>
                <a:cubicBezTo>
                  <a:pt x="2372979" y="331398"/>
                  <a:pt x="2364978" y="343590"/>
                  <a:pt x="2358882" y="360964"/>
                </a:cubicBezTo>
                <a:lnTo>
                  <a:pt x="2346538" y="395711"/>
                </a:lnTo>
                <a:lnTo>
                  <a:pt x="2355225" y="395711"/>
                </a:lnTo>
                <a:lnTo>
                  <a:pt x="2363912" y="372394"/>
                </a:lnTo>
                <a:cubicBezTo>
                  <a:pt x="2369093" y="358373"/>
                  <a:pt x="2373894" y="348848"/>
                  <a:pt x="2378313" y="343819"/>
                </a:cubicBezTo>
                <a:cubicBezTo>
                  <a:pt x="2382733" y="338789"/>
                  <a:pt x="2387686" y="336275"/>
                  <a:pt x="2393172" y="336275"/>
                </a:cubicBezTo>
                <a:cubicBezTo>
                  <a:pt x="2396525" y="336275"/>
                  <a:pt x="2398811" y="337265"/>
                  <a:pt x="2400030" y="339247"/>
                </a:cubicBezTo>
                <a:cubicBezTo>
                  <a:pt x="2401250" y="341228"/>
                  <a:pt x="2401630" y="343971"/>
                  <a:pt x="2401173" y="347476"/>
                </a:cubicBezTo>
                <a:cubicBezTo>
                  <a:pt x="2400716" y="350981"/>
                  <a:pt x="2399726" y="354868"/>
                  <a:pt x="2398202" y="359135"/>
                </a:cubicBezTo>
                <a:lnTo>
                  <a:pt x="2342880" y="556645"/>
                </a:lnTo>
                <a:lnTo>
                  <a:pt x="2407346" y="556645"/>
                </a:lnTo>
                <a:lnTo>
                  <a:pt x="2411715" y="539730"/>
                </a:lnTo>
                <a:lnTo>
                  <a:pt x="2430206" y="481893"/>
                </a:lnTo>
                <a:cubicBezTo>
                  <a:pt x="2437521" y="461929"/>
                  <a:pt x="2445141" y="443107"/>
                  <a:pt x="2453066" y="425429"/>
                </a:cubicBezTo>
                <a:cubicBezTo>
                  <a:pt x="2460990" y="407750"/>
                  <a:pt x="2468991" y="392282"/>
                  <a:pt x="2477069" y="379023"/>
                </a:cubicBezTo>
                <a:cubicBezTo>
                  <a:pt x="2485146" y="365764"/>
                  <a:pt x="2492842" y="355401"/>
                  <a:pt x="2500157" y="347933"/>
                </a:cubicBezTo>
                <a:cubicBezTo>
                  <a:pt x="2507472" y="340466"/>
                  <a:pt x="2514026" y="336732"/>
                  <a:pt x="2519817" y="336732"/>
                </a:cubicBezTo>
                <a:cubicBezTo>
                  <a:pt x="2524084" y="336732"/>
                  <a:pt x="2526675" y="338256"/>
                  <a:pt x="2527589" y="341304"/>
                </a:cubicBezTo>
                <a:cubicBezTo>
                  <a:pt x="2528504" y="344352"/>
                  <a:pt x="2528656" y="348162"/>
                  <a:pt x="2528046" y="352734"/>
                </a:cubicBezTo>
                <a:cubicBezTo>
                  <a:pt x="2527437" y="357306"/>
                  <a:pt x="2526218" y="362030"/>
                  <a:pt x="2524389" y="366907"/>
                </a:cubicBezTo>
                <a:lnTo>
                  <a:pt x="2483241" y="490351"/>
                </a:lnTo>
                <a:cubicBezTo>
                  <a:pt x="2478669" y="504067"/>
                  <a:pt x="2476307" y="515573"/>
                  <a:pt x="2476154" y="524870"/>
                </a:cubicBezTo>
                <a:cubicBezTo>
                  <a:pt x="2476002" y="534166"/>
                  <a:pt x="2477907" y="541862"/>
                  <a:pt x="2481869" y="547958"/>
                </a:cubicBezTo>
                <a:cubicBezTo>
                  <a:pt x="2485222" y="552835"/>
                  <a:pt x="2489946" y="556569"/>
                  <a:pt x="2496042" y="559160"/>
                </a:cubicBezTo>
                <a:cubicBezTo>
                  <a:pt x="2502138" y="561751"/>
                  <a:pt x="2509606" y="563046"/>
                  <a:pt x="2518445" y="563046"/>
                </a:cubicBezTo>
                <a:cubicBezTo>
                  <a:pt x="2525760" y="563046"/>
                  <a:pt x="2533304" y="561751"/>
                  <a:pt x="2541077" y="559160"/>
                </a:cubicBezTo>
                <a:cubicBezTo>
                  <a:pt x="2548849" y="556569"/>
                  <a:pt x="2556164" y="551921"/>
                  <a:pt x="2563022" y="545215"/>
                </a:cubicBezTo>
                <a:cubicBezTo>
                  <a:pt x="2569880" y="538510"/>
                  <a:pt x="2575443" y="528756"/>
                  <a:pt x="2579710" y="515954"/>
                </a:cubicBezTo>
                <a:lnTo>
                  <a:pt x="2591140" y="482579"/>
                </a:lnTo>
                <a:lnTo>
                  <a:pt x="2582453" y="482579"/>
                </a:lnTo>
                <a:lnTo>
                  <a:pt x="2574224" y="504524"/>
                </a:lnTo>
                <a:cubicBezTo>
                  <a:pt x="2568737" y="519764"/>
                  <a:pt x="2563556" y="529594"/>
                  <a:pt x="2558679" y="534014"/>
                </a:cubicBezTo>
                <a:cubicBezTo>
                  <a:pt x="2553802" y="538433"/>
                  <a:pt x="2549382" y="540643"/>
                  <a:pt x="2545420" y="540643"/>
                </a:cubicBezTo>
                <a:cubicBezTo>
                  <a:pt x="2541458" y="540643"/>
                  <a:pt x="2538714" y="538967"/>
                  <a:pt x="2537190" y="535614"/>
                </a:cubicBezTo>
                <a:cubicBezTo>
                  <a:pt x="2535666" y="532261"/>
                  <a:pt x="2536428" y="526318"/>
                  <a:pt x="2539476" y="517783"/>
                </a:cubicBezTo>
                <a:lnTo>
                  <a:pt x="2584282" y="382909"/>
                </a:lnTo>
                <a:cubicBezTo>
                  <a:pt x="2588244" y="370717"/>
                  <a:pt x="2590226" y="359363"/>
                  <a:pt x="2590226" y="348848"/>
                </a:cubicBezTo>
                <a:cubicBezTo>
                  <a:pt x="2590226" y="338332"/>
                  <a:pt x="2587025" y="329874"/>
                  <a:pt x="2580624" y="323473"/>
                </a:cubicBezTo>
                <a:cubicBezTo>
                  <a:pt x="2574224" y="317072"/>
                  <a:pt x="2563708" y="313872"/>
                  <a:pt x="2549078" y="313872"/>
                </a:cubicBezTo>
                <a:cubicBezTo>
                  <a:pt x="2537190" y="313872"/>
                  <a:pt x="2526065" y="316310"/>
                  <a:pt x="2515702" y="321187"/>
                </a:cubicBezTo>
                <a:cubicBezTo>
                  <a:pt x="2505339" y="326064"/>
                  <a:pt x="2495204" y="334598"/>
                  <a:pt x="2485298" y="346790"/>
                </a:cubicBezTo>
                <a:cubicBezTo>
                  <a:pt x="2475392" y="358982"/>
                  <a:pt x="2465334" y="375823"/>
                  <a:pt x="2455123" y="397311"/>
                </a:cubicBezTo>
                <a:cubicBezTo>
                  <a:pt x="2450017" y="408055"/>
                  <a:pt x="2444703" y="420266"/>
                  <a:pt x="2439178" y="433944"/>
                </a:cubicBezTo>
                <a:lnTo>
                  <a:pt x="2438772" y="434983"/>
                </a:lnTo>
                <a:lnTo>
                  <a:pt x="2453523" y="377880"/>
                </a:lnTo>
                <a:cubicBezTo>
                  <a:pt x="2455352" y="370565"/>
                  <a:pt x="2456495" y="363173"/>
                  <a:pt x="2456952" y="355706"/>
                </a:cubicBezTo>
                <a:cubicBezTo>
                  <a:pt x="2457409" y="348238"/>
                  <a:pt x="2456647" y="341304"/>
                  <a:pt x="2454666" y="334903"/>
                </a:cubicBezTo>
                <a:cubicBezTo>
                  <a:pt x="2452684" y="328502"/>
                  <a:pt x="2448798" y="323397"/>
                  <a:pt x="2443007" y="319587"/>
                </a:cubicBezTo>
                <a:cubicBezTo>
                  <a:pt x="2437216" y="315777"/>
                  <a:pt x="2428834" y="313872"/>
                  <a:pt x="2417861" y="313872"/>
                </a:cubicBezTo>
                <a:close/>
                <a:moveTo>
                  <a:pt x="2188728" y="313872"/>
                </a:moveTo>
                <a:cubicBezTo>
                  <a:pt x="2177145" y="313872"/>
                  <a:pt x="2166477" y="317072"/>
                  <a:pt x="2156724" y="323473"/>
                </a:cubicBezTo>
                <a:cubicBezTo>
                  <a:pt x="2146970" y="329874"/>
                  <a:pt x="2138893" y="342371"/>
                  <a:pt x="2132492" y="360964"/>
                </a:cubicBezTo>
                <a:lnTo>
                  <a:pt x="2121062" y="394339"/>
                </a:lnTo>
                <a:lnTo>
                  <a:pt x="2129749" y="394339"/>
                </a:lnTo>
                <a:lnTo>
                  <a:pt x="2137979" y="371936"/>
                </a:lnTo>
                <a:cubicBezTo>
                  <a:pt x="2143160" y="357611"/>
                  <a:pt x="2147275" y="348391"/>
                  <a:pt x="2150323" y="344276"/>
                </a:cubicBezTo>
                <a:cubicBezTo>
                  <a:pt x="2153371" y="340161"/>
                  <a:pt x="2156419" y="338104"/>
                  <a:pt x="2159467" y="338104"/>
                </a:cubicBezTo>
                <a:cubicBezTo>
                  <a:pt x="2162820" y="338104"/>
                  <a:pt x="2165258" y="339628"/>
                  <a:pt x="2166782" y="342676"/>
                </a:cubicBezTo>
                <a:cubicBezTo>
                  <a:pt x="2168306" y="345724"/>
                  <a:pt x="2169830" y="351362"/>
                  <a:pt x="2171354" y="359592"/>
                </a:cubicBezTo>
                <a:lnTo>
                  <a:pt x="2206917" y="577857"/>
                </a:lnTo>
                <a:lnTo>
                  <a:pt x="2191928" y="591621"/>
                </a:lnTo>
                <a:cubicBezTo>
                  <a:pt x="2176688" y="603661"/>
                  <a:pt x="2161905" y="613186"/>
                  <a:pt x="2147580" y="620196"/>
                </a:cubicBezTo>
                <a:cubicBezTo>
                  <a:pt x="2140874" y="610442"/>
                  <a:pt x="2133483" y="602746"/>
                  <a:pt x="2125406" y="597107"/>
                </a:cubicBezTo>
                <a:cubicBezTo>
                  <a:pt x="2117328" y="591469"/>
                  <a:pt x="2108413" y="588649"/>
                  <a:pt x="2098659" y="588649"/>
                </a:cubicBezTo>
                <a:cubicBezTo>
                  <a:pt x="2089515" y="588649"/>
                  <a:pt x="2081972" y="591392"/>
                  <a:pt x="2076028" y="596879"/>
                </a:cubicBezTo>
                <a:cubicBezTo>
                  <a:pt x="2070084" y="602365"/>
                  <a:pt x="2067113" y="609071"/>
                  <a:pt x="2067113" y="616996"/>
                </a:cubicBezTo>
                <a:cubicBezTo>
                  <a:pt x="2067113" y="625225"/>
                  <a:pt x="2069932" y="631550"/>
                  <a:pt x="2075571" y="635969"/>
                </a:cubicBezTo>
                <a:cubicBezTo>
                  <a:pt x="2081210" y="640389"/>
                  <a:pt x="2088906" y="642599"/>
                  <a:pt x="2098659" y="642599"/>
                </a:cubicBezTo>
                <a:cubicBezTo>
                  <a:pt x="2102622" y="642599"/>
                  <a:pt x="2107346" y="642065"/>
                  <a:pt x="2112833" y="640999"/>
                </a:cubicBezTo>
                <a:cubicBezTo>
                  <a:pt x="2118319" y="639932"/>
                  <a:pt x="2124415" y="638179"/>
                  <a:pt x="2131121" y="635741"/>
                </a:cubicBezTo>
                <a:cubicBezTo>
                  <a:pt x="2145141" y="630864"/>
                  <a:pt x="2158629" y="624311"/>
                  <a:pt x="2171583" y="616081"/>
                </a:cubicBezTo>
                <a:cubicBezTo>
                  <a:pt x="2184537" y="607852"/>
                  <a:pt x="2196881" y="598555"/>
                  <a:pt x="2208616" y="588192"/>
                </a:cubicBezTo>
                <a:cubicBezTo>
                  <a:pt x="2220351" y="577829"/>
                  <a:pt x="2230943" y="566704"/>
                  <a:pt x="2240391" y="554816"/>
                </a:cubicBezTo>
                <a:cubicBezTo>
                  <a:pt x="2252279" y="540796"/>
                  <a:pt x="2263556" y="525251"/>
                  <a:pt x="2274224" y="508182"/>
                </a:cubicBezTo>
                <a:cubicBezTo>
                  <a:pt x="2284892" y="491113"/>
                  <a:pt x="2294493" y="473511"/>
                  <a:pt x="2303028" y="455375"/>
                </a:cubicBezTo>
                <a:cubicBezTo>
                  <a:pt x="2311562" y="437240"/>
                  <a:pt x="2318268" y="419638"/>
                  <a:pt x="2323145" y="402569"/>
                </a:cubicBezTo>
                <a:cubicBezTo>
                  <a:pt x="2328021" y="385500"/>
                  <a:pt x="2330460" y="369803"/>
                  <a:pt x="2330460" y="355477"/>
                </a:cubicBezTo>
                <a:cubicBezTo>
                  <a:pt x="2330460" y="342371"/>
                  <a:pt x="2328098" y="332160"/>
                  <a:pt x="2323373" y="324845"/>
                </a:cubicBezTo>
                <a:cubicBezTo>
                  <a:pt x="2318649" y="317530"/>
                  <a:pt x="2310953" y="313872"/>
                  <a:pt x="2300284" y="313872"/>
                </a:cubicBezTo>
                <a:cubicBezTo>
                  <a:pt x="2290836" y="313872"/>
                  <a:pt x="2283368" y="316615"/>
                  <a:pt x="2277882" y="322102"/>
                </a:cubicBezTo>
                <a:cubicBezTo>
                  <a:pt x="2272395" y="327588"/>
                  <a:pt x="2269652" y="335208"/>
                  <a:pt x="2269652" y="344962"/>
                </a:cubicBezTo>
                <a:cubicBezTo>
                  <a:pt x="2269347" y="353496"/>
                  <a:pt x="2271176" y="361421"/>
                  <a:pt x="2275139" y="368736"/>
                </a:cubicBezTo>
                <a:cubicBezTo>
                  <a:pt x="2279101" y="376051"/>
                  <a:pt x="2284359" y="382681"/>
                  <a:pt x="2290912" y="388624"/>
                </a:cubicBezTo>
                <a:cubicBezTo>
                  <a:pt x="2297465" y="394568"/>
                  <a:pt x="2304399" y="399673"/>
                  <a:pt x="2311714" y="403940"/>
                </a:cubicBezTo>
                <a:cubicBezTo>
                  <a:pt x="2305619" y="426496"/>
                  <a:pt x="2296170" y="450041"/>
                  <a:pt x="2283368" y="474578"/>
                </a:cubicBezTo>
                <a:cubicBezTo>
                  <a:pt x="2276967" y="486846"/>
                  <a:pt x="2270033" y="498676"/>
                  <a:pt x="2262566" y="510068"/>
                </a:cubicBezTo>
                <a:lnTo>
                  <a:pt x="2255610" y="519591"/>
                </a:lnTo>
                <a:lnTo>
                  <a:pt x="2234448" y="363250"/>
                </a:lnTo>
                <a:cubicBezTo>
                  <a:pt x="2231705" y="344047"/>
                  <a:pt x="2226523" y="331017"/>
                  <a:pt x="2218903" y="324159"/>
                </a:cubicBezTo>
                <a:cubicBezTo>
                  <a:pt x="2211283" y="317301"/>
                  <a:pt x="2201225" y="313872"/>
                  <a:pt x="2188728" y="313872"/>
                </a:cubicBezTo>
                <a:close/>
                <a:moveTo>
                  <a:pt x="1541561" y="313872"/>
                </a:moveTo>
                <a:cubicBezTo>
                  <a:pt x="1528150" y="313872"/>
                  <a:pt x="1516491" y="317377"/>
                  <a:pt x="1506585" y="324388"/>
                </a:cubicBezTo>
                <a:cubicBezTo>
                  <a:pt x="1496679" y="331398"/>
                  <a:pt x="1488678" y="343590"/>
                  <a:pt x="1482582" y="360964"/>
                </a:cubicBezTo>
                <a:lnTo>
                  <a:pt x="1470238" y="395711"/>
                </a:lnTo>
                <a:lnTo>
                  <a:pt x="1478925" y="395711"/>
                </a:lnTo>
                <a:lnTo>
                  <a:pt x="1487612" y="372394"/>
                </a:lnTo>
                <a:cubicBezTo>
                  <a:pt x="1492793" y="358373"/>
                  <a:pt x="1497594" y="348848"/>
                  <a:pt x="1502014" y="343819"/>
                </a:cubicBezTo>
                <a:cubicBezTo>
                  <a:pt x="1506433" y="338789"/>
                  <a:pt x="1511386" y="336275"/>
                  <a:pt x="1516872" y="336275"/>
                </a:cubicBezTo>
                <a:cubicBezTo>
                  <a:pt x="1520225" y="336275"/>
                  <a:pt x="1522511" y="337265"/>
                  <a:pt x="1523730" y="339247"/>
                </a:cubicBezTo>
                <a:cubicBezTo>
                  <a:pt x="1524950" y="341228"/>
                  <a:pt x="1525331" y="343971"/>
                  <a:pt x="1524873" y="347476"/>
                </a:cubicBezTo>
                <a:cubicBezTo>
                  <a:pt x="1524416" y="350981"/>
                  <a:pt x="1523426" y="354868"/>
                  <a:pt x="1521902" y="359135"/>
                </a:cubicBezTo>
                <a:lnTo>
                  <a:pt x="1466580" y="556645"/>
                </a:lnTo>
                <a:lnTo>
                  <a:pt x="1531046" y="556645"/>
                </a:lnTo>
                <a:lnTo>
                  <a:pt x="1535415" y="539729"/>
                </a:lnTo>
                <a:lnTo>
                  <a:pt x="1553906" y="481893"/>
                </a:lnTo>
                <a:cubicBezTo>
                  <a:pt x="1561221" y="461929"/>
                  <a:pt x="1568841" y="443107"/>
                  <a:pt x="1576766" y="425429"/>
                </a:cubicBezTo>
                <a:cubicBezTo>
                  <a:pt x="1584690" y="407750"/>
                  <a:pt x="1592691" y="392282"/>
                  <a:pt x="1600769" y="379023"/>
                </a:cubicBezTo>
                <a:cubicBezTo>
                  <a:pt x="1608846" y="365764"/>
                  <a:pt x="1616542" y="355401"/>
                  <a:pt x="1623857" y="347933"/>
                </a:cubicBezTo>
                <a:cubicBezTo>
                  <a:pt x="1631172" y="340466"/>
                  <a:pt x="1637726" y="336732"/>
                  <a:pt x="1643517" y="336732"/>
                </a:cubicBezTo>
                <a:cubicBezTo>
                  <a:pt x="1647784" y="336732"/>
                  <a:pt x="1650375" y="338256"/>
                  <a:pt x="1651289" y="341304"/>
                </a:cubicBezTo>
                <a:cubicBezTo>
                  <a:pt x="1652204" y="344352"/>
                  <a:pt x="1652356" y="348162"/>
                  <a:pt x="1651746" y="352734"/>
                </a:cubicBezTo>
                <a:cubicBezTo>
                  <a:pt x="1651137" y="357306"/>
                  <a:pt x="1649918" y="362030"/>
                  <a:pt x="1648089" y="366907"/>
                </a:cubicBezTo>
                <a:lnTo>
                  <a:pt x="1606941" y="490351"/>
                </a:lnTo>
                <a:cubicBezTo>
                  <a:pt x="1602369" y="504067"/>
                  <a:pt x="1600007" y="515573"/>
                  <a:pt x="1599854" y="524870"/>
                </a:cubicBezTo>
                <a:cubicBezTo>
                  <a:pt x="1599702" y="534166"/>
                  <a:pt x="1601607" y="541862"/>
                  <a:pt x="1605569" y="547958"/>
                </a:cubicBezTo>
                <a:cubicBezTo>
                  <a:pt x="1608922" y="552835"/>
                  <a:pt x="1613646" y="556569"/>
                  <a:pt x="1619743" y="559160"/>
                </a:cubicBezTo>
                <a:cubicBezTo>
                  <a:pt x="1625838" y="561751"/>
                  <a:pt x="1633306" y="563046"/>
                  <a:pt x="1642145" y="563046"/>
                </a:cubicBezTo>
                <a:cubicBezTo>
                  <a:pt x="1649460" y="563046"/>
                  <a:pt x="1657004" y="561751"/>
                  <a:pt x="1664777" y="559160"/>
                </a:cubicBezTo>
                <a:cubicBezTo>
                  <a:pt x="1672549" y="556569"/>
                  <a:pt x="1679864" y="551921"/>
                  <a:pt x="1686722" y="545215"/>
                </a:cubicBezTo>
                <a:cubicBezTo>
                  <a:pt x="1693580" y="538510"/>
                  <a:pt x="1699143" y="528756"/>
                  <a:pt x="1703410" y="515954"/>
                </a:cubicBezTo>
                <a:lnTo>
                  <a:pt x="1714840" y="482579"/>
                </a:lnTo>
                <a:lnTo>
                  <a:pt x="1706153" y="482579"/>
                </a:lnTo>
                <a:lnTo>
                  <a:pt x="1697924" y="504524"/>
                </a:lnTo>
                <a:cubicBezTo>
                  <a:pt x="1692437" y="519764"/>
                  <a:pt x="1687256" y="529594"/>
                  <a:pt x="1682379" y="534014"/>
                </a:cubicBezTo>
                <a:cubicBezTo>
                  <a:pt x="1677502" y="538433"/>
                  <a:pt x="1673082" y="540643"/>
                  <a:pt x="1669120" y="540643"/>
                </a:cubicBezTo>
                <a:cubicBezTo>
                  <a:pt x="1665158" y="540643"/>
                  <a:pt x="1662414" y="538967"/>
                  <a:pt x="1660890" y="535614"/>
                </a:cubicBezTo>
                <a:cubicBezTo>
                  <a:pt x="1659366" y="532261"/>
                  <a:pt x="1660128" y="526318"/>
                  <a:pt x="1663176" y="517783"/>
                </a:cubicBezTo>
                <a:lnTo>
                  <a:pt x="1707982" y="382909"/>
                </a:lnTo>
                <a:cubicBezTo>
                  <a:pt x="1711944" y="370717"/>
                  <a:pt x="1713926" y="359363"/>
                  <a:pt x="1713926" y="348848"/>
                </a:cubicBezTo>
                <a:cubicBezTo>
                  <a:pt x="1713926" y="338332"/>
                  <a:pt x="1710725" y="329874"/>
                  <a:pt x="1704324" y="323473"/>
                </a:cubicBezTo>
                <a:cubicBezTo>
                  <a:pt x="1697924" y="317072"/>
                  <a:pt x="1687408" y="313872"/>
                  <a:pt x="1672778" y="313872"/>
                </a:cubicBezTo>
                <a:cubicBezTo>
                  <a:pt x="1660890" y="313872"/>
                  <a:pt x="1649765" y="316310"/>
                  <a:pt x="1639402" y="321187"/>
                </a:cubicBezTo>
                <a:cubicBezTo>
                  <a:pt x="1629039" y="326064"/>
                  <a:pt x="1618904" y="334598"/>
                  <a:pt x="1608998" y="346790"/>
                </a:cubicBezTo>
                <a:cubicBezTo>
                  <a:pt x="1599092" y="358982"/>
                  <a:pt x="1589034" y="375823"/>
                  <a:pt x="1578823" y="397311"/>
                </a:cubicBezTo>
                <a:cubicBezTo>
                  <a:pt x="1573718" y="408055"/>
                  <a:pt x="1568403" y="420266"/>
                  <a:pt x="1562878" y="433944"/>
                </a:cubicBezTo>
                <a:lnTo>
                  <a:pt x="1562473" y="434983"/>
                </a:lnTo>
                <a:lnTo>
                  <a:pt x="1577223" y="377880"/>
                </a:lnTo>
                <a:cubicBezTo>
                  <a:pt x="1579052" y="370565"/>
                  <a:pt x="1580195" y="363173"/>
                  <a:pt x="1580652" y="355706"/>
                </a:cubicBezTo>
                <a:cubicBezTo>
                  <a:pt x="1581109" y="348238"/>
                  <a:pt x="1580347" y="341304"/>
                  <a:pt x="1578366" y="334903"/>
                </a:cubicBezTo>
                <a:cubicBezTo>
                  <a:pt x="1576385" y="328502"/>
                  <a:pt x="1572498" y="323397"/>
                  <a:pt x="1566707" y="319587"/>
                </a:cubicBezTo>
                <a:cubicBezTo>
                  <a:pt x="1560916" y="315777"/>
                  <a:pt x="1552534" y="313872"/>
                  <a:pt x="1541561" y="313872"/>
                </a:cubicBezTo>
                <a:close/>
                <a:moveTo>
                  <a:pt x="1060434" y="313872"/>
                </a:moveTo>
                <a:cubicBezTo>
                  <a:pt x="1040622" y="313872"/>
                  <a:pt x="1022715" y="317606"/>
                  <a:pt x="1006713" y="325073"/>
                </a:cubicBezTo>
                <a:cubicBezTo>
                  <a:pt x="990711" y="332541"/>
                  <a:pt x="976843" y="342447"/>
                  <a:pt x="965108" y="354791"/>
                </a:cubicBezTo>
                <a:cubicBezTo>
                  <a:pt x="953373" y="367136"/>
                  <a:pt x="943544" y="380928"/>
                  <a:pt x="935619" y="396168"/>
                </a:cubicBezTo>
                <a:cubicBezTo>
                  <a:pt x="927694" y="411408"/>
                  <a:pt x="921827" y="426953"/>
                  <a:pt x="918017" y="442802"/>
                </a:cubicBezTo>
                <a:cubicBezTo>
                  <a:pt x="914207" y="458652"/>
                  <a:pt x="912302" y="473587"/>
                  <a:pt x="912302" y="487608"/>
                </a:cubicBezTo>
                <a:cubicBezTo>
                  <a:pt x="912302" y="512297"/>
                  <a:pt x="918779" y="531042"/>
                  <a:pt x="931733" y="543844"/>
                </a:cubicBezTo>
                <a:cubicBezTo>
                  <a:pt x="944687" y="556645"/>
                  <a:pt x="962898" y="563046"/>
                  <a:pt x="986368" y="563046"/>
                </a:cubicBezTo>
                <a:cubicBezTo>
                  <a:pt x="1006180" y="563046"/>
                  <a:pt x="1024087" y="559312"/>
                  <a:pt x="1040089" y="551845"/>
                </a:cubicBezTo>
                <a:cubicBezTo>
                  <a:pt x="1056091" y="544377"/>
                  <a:pt x="1069959" y="534471"/>
                  <a:pt x="1081694" y="522127"/>
                </a:cubicBezTo>
                <a:cubicBezTo>
                  <a:pt x="1093429" y="509782"/>
                  <a:pt x="1103259" y="495990"/>
                  <a:pt x="1111184" y="480750"/>
                </a:cubicBezTo>
                <a:cubicBezTo>
                  <a:pt x="1119108" y="465510"/>
                  <a:pt x="1124976" y="449965"/>
                  <a:pt x="1128786" y="434116"/>
                </a:cubicBezTo>
                <a:cubicBezTo>
                  <a:pt x="1132596" y="418266"/>
                  <a:pt x="1134501" y="403331"/>
                  <a:pt x="1134501" y="389310"/>
                </a:cubicBezTo>
                <a:cubicBezTo>
                  <a:pt x="1134501" y="364621"/>
                  <a:pt x="1128024" y="345876"/>
                  <a:pt x="1115070" y="333074"/>
                </a:cubicBezTo>
                <a:cubicBezTo>
                  <a:pt x="1102116" y="320273"/>
                  <a:pt x="1083904" y="313872"/>
                  <a:pt x="1060434" y="313872"/>
                </a:cubicBezTo>
                <a:close/>
                <a:moveTo>
                  <a:pt x="1313647" y="310214"/>
                </a:moveTo>
                <a:lnTo>
                  <a:pt x="1308618" y="318901"/>
                </a:lnTo>
                <a:cubicBezTo>
                  <a:pt x="1301912" y="322559"/>
                  <a:pt x="1295588" y="325073"/>
                  <a:pt x="1289644" y="326445"/>
                </a:cubicBezTo>
                <a:cubicBezTo>
                  <a:pt x="1283700" y="327817"/>
                  <a:pt x="1278290" y="328502"/>
                  <a:pt x="1273413" y="328502"/>
                </a:cubicBezTo>
                <a:cubicBezTo>
                  <a:pt x="1264879" y="328502"/>
                  <a:pt x="1257869" y="327436"/>
                  <a:pt x="1252382" y="325302"/>
                </a:cubicBezTo>
                <a:cubicBezTo>
                  <a:pt x="1246896" y="323168"/>
                  <a:pt x="1241866" y="320959"/>
                  <a:pt x="1237295" y="318673"/>
                </a:cubicBezTo>
                <a:cubicBezTo>
                  <a:pt x="1232723" y="316387"/>
                  <a:pt x="1227389" y="315244"/>
                  <a:pt x="1221293" y="315244"/>
                </a:cubicBezTo>
                <a:cubicBezTo>
                  <a:pt x="1213368" y="315244"/>
                  <a:pt x="1205672" y="318368"/>
                  <a:pt x="1198204" y="324616"/>
                </a:cubicBezTo>
                <a:cubicBezTo>
                  <a:pt x="1190736" y="330865"/>
                  <a:pt x="1183955" y="343285"/>
                  <a:pt x="1177859" y="361878"/>
                </a:cubicBezTo>
                <a:lnTo>
                  <a:pt x="1167800" y="395254"/>
                </a:lnTo>
                <a:lnTo>
                  <a:pt x="1176487" y="395254"/>
                </a:lnTo>
                <a:lnTo>
                  <a:pt x="1180602" y="382909"/>
                </a:lnTo>
                <a:cubicBezTo>
                  <a:pt x="1183040" y="374984"/>
                  <a:pt x="1185555" y="369346"/>
                  <a:pt x="1188145" y="365993"/>
                </a:cubicBezTo>
                <a:cubicBezTo>
                  <a:pt x="1190736" y="362640"/>
                  <a:pt x="1194165" y="360964"/>
                  <a:pt x="1198433" y="360964"/>
                </a:cubicBezTo>
                <a:cubicBezTo>
                  <a:pt x="1203005" y="360964"/>
                  <a:pt x="1207119" y="362411"/>
                  <a:pt x="1210777" y="365307"/>
                </a:cubicBezTo>
                <a:cubicBezTo>
                  <a:pt x="1214435" y="368203"/>
                  <a:pt x="1219159" y="369650"/>
                  <a:pt x="1224950" y="369650"/>
                </a:cubicBezTo>
                <a:cubicBezTo>
                  <a:pt x="1231046" y="369650"/>
                  <a:pt x="1236761" y="367898"/>
                  <a:pt x="1242095" y="364393"/>
                </a:cubicBezTo>
                <a:cubicBezTo>
                  <a:pt x="1247429" y="360887"/>
                  <a:pt x="1253068" y="356849"/>
                  <a:pt x="1259012" y="352277"/>
                </a:cubicBezTo>
                <a:cubicBezTo>
                  <a:pt x="1264955" y="347705"/>
                  <a:pt x="1271432" y="343438"/>
                  <a:pt x="1278443" y="339475"/>
                </a:cubicBezTo>
                <a:cubicBezTo>
                  <a:pt x="1281948" y="337494"/>
                  <a:pt x="1285682" y="335932"/>
                  <a:pt x="1289644" y="334789"/>
                </a:cubicBezTo>
                <a:lnTo>
                  <a:pt x="1297769" y="333386"/>
                </a:lnTo>
                <a:lnTo>
                  <a:pt x="1241181" y="377423"/>
                </a:lnTo>
                <a:cubicBezTo>
                  <a:pt x="1222436" y="392358"/>
                  <a:pt x="1205976" y="406988"/>
                  <a:pt x="1191803" y="421314"/>
                </a:cubicBezTo>
                <a:cubicBezTo>
                  <a:pt x="1177630" y="435640"/>
                  <a:pt x="1166429" y="449889"/>
                  <a:pt x="1158199" y="464062"/>
                </a:cubicBezTo>
                <a:cubicBezTo>
                  <a:pt x="1149969" y="478235"/>
                  <a:pt x="1145855" y="492637"/>
                  <a:pt x="1145855" y="507268"/>
                </a:cubicBezTo>
                <a:cubicBezTo>
                  <a:pt x="1145855" y="517326"/>
                  <a:pt x="1148141" y="526622"/>
                  <a:pt x="1152713" y="535157"/>
                </a:cubicBezTo>
                <a:cubicBezTo>
                  <a:pt x="1157285" y="543691"/>
                  <a:pt x="1164066" y="550473"/>
                  <a:pt x="1173058" y="555502"/>
                </a:cubicBezTo>
                <a:cubicBezTo>
                  <a:pt x="1182050" y="560531"/>
                  <a:pt x="1193403" y="563046"/>
                  <a:pt x="1207119" y="563046"/>
                </a:cubicBezTo>
                <a:cubicBezTo>
                  <a:pt x="1222969" y="563046"/>
                  <a:pt x="1236990" y="560074"/>
                  <a:pt x="1249182" y="554131"/>
                </a:cubicBezTo>
                <a:cubicBezTo>
                  <a:pt x="1255278" y="551159"/>
                  <a:pt x="1260993" y="547787"/>
                  <a:pt x="1266327" y="544015"/>
                </a:cubicBezTo>
                <a:lnTo>
                  <a:pt x="1274169" y="537410"/>
                </a:lnTo>
                <a:lnTo>
                  <a:pt x="1274556" y="538357"/>
                </a:lnTo>
                <a:cubicBezTo>
                  <a:pt x="1280500" y="547501"/>
                  <a:pt x="1288120" y="553902"/>
                  <a:pt x="1297416" y="557560"/>
                </a:cubicBezTo>
                <a:cubicBezTo>
                  <a:pt x="1306713" y="561217"/>
                  <a:pt x="1316390" y="563046"/>
                  <a:pt x="1326449" y="563046"/>
                </a:cubicBezTo>
                <a:cubicBezTo>
                  <a:pt x="1342298" y="563046"/>
                  <a:pt x="1356243" y="559541"/>
                  <a:pt x="1368282" y="552530"/>
                </a:cubicBezTo>
                <a:cubicBezTo>
                  <a:pt x="1380322" y="545520"/>
                  <a:pt x="1390609" y="536071"/>
                  <a:pt x="1399143" y="524184"/>
                </a:cubicBezTo>
                <a:cubicBezTo>
                  <a:pt x="1407678" y="512297"/>
                  <a:pt x="1414536" y="499038"/>
                  <a:pt x="1419717" y="484408"/>
                </a:cubicBezTo>
                <a:cubicBezTo>
                  <a:pt x="1424899" y="469777"/>
                  <a:pt x="1428480" y="454537"/>
                  <a:pt x="1430462" y="438688"/>
                </a:cubicBezTo>
                <a:cubicBezTo>
                  <a:pt x="1432443" y="422838"/>
                  <a:pt x="1432824" y="407750"/>
                  <a:pt x="1431605" y="393425"/>
                </a:cubicBezTo>
                <a:cubicBezTo>
                  <a:pt x="1431300" y="385500"/>
                  <a:pt x="1430309" y="376966"/>
                  <a:pt x="1428633" y="367822"/>
                </a:cubicBezTo>
                <a:cubicBezTo>
                  <a:pt x="1426956" y="358678"/>
                  <a:pt x="1424518" y="349991"/>
                  <a:pt x="1421318" y="341761"/>
                </a:cubicBezTo>
                <a:cubicBezTo>
                  <a:pt x="1418117" y="333532"/>
                  <a:pt x="1413850" y="326826"/>
                  <a:pt x="1408516" y="321644"/>
                </a:cubicBezTo>
                <a:cubicBezTo>
                  <a:pt x="1403182" y="316463"/>
                  <a:pt x="1396705" y="313872"/>
                  <a:pt x="1389085" y="313872"/>
                </a:cubicBezTo>
                <a:cubicBezTo>
                  <a:pt x="1380551" y="313872"/>
                  <a:pt x="1373921" y="316539"/>
                  <a:pt x="1369197" y="321873"/>
                </a:cubicBezTo>
                <a:cubicBezTo>
                  <a:pt x="1364472" y="327207"/>
                  <a:pt x="1362110" y="333379"/>
                  <a:pt x="1362110" y="340390"/>
                </a:cubicBezTo>
                <a:cubicBezTo>
                  <a:pt x="1362110" y="351667"/>
                  <a:pt x="1365387" y="361192"/>
                  <a:pt x="1371940" y="368965"/>
                </a:cubicBezTo>
                <a:cubicBezTo>
                  <a:pt x="1378493" y="376737"/>
                  <a:pt x="1386342" y="383214"/>
                  <a:pt x="1395486" y="388396"/>
                </a:cubicBezTo>
                <a:cubicBezTo>
                  <a:pt x="1404630" y="393577"/>
                  <a:pt x="1413469" y="397844"/>
                  <a:pt x="1422003" y="401197"/>
                </a:cubicBezTo>
                <a:cubicBezTo>
                  <a:pt x="1422918" y="411865"/>
                  <a:pt x="1422765" y="423295"/>
                  <a:pt x="1421546" y="435487"/>
                </a:cubicBezTo>
                <a:cubicBezTo>
                  <a:pt x="1420327" y="447679"/>
                  <a:pt x="1418041" y="459643"/>
                  <a:pt x="1414688" y="471377"/>
                </a:cubicBezTo>
                <a:cubicBezTo>
                  <a:pt x="1411335" y="483112"/>
                  <a:pt x="1406763" y="493780"/>
                  <a:pt x="1400972" y="503381"/>
                </a:cubicBezTo>
                <a:cubicBezTo>
                  <a:pt x="1395181" y="512983"/>
                  <a:pt x="1388247" y="520679"/>
                  <a:pt x="1380170" y="526470"/>
                </a:cubicBezTo>
                <a:cubicBezTo>
                  <a:pt x="1372092" y="532261"/>
                  <a:pt x="1362720" y="535157"/>
                  <a:pt x="1352052" y="535157"/>
                </a:cubicBezTo>
                <a:cubicBezTo>
                  <a:pt x="1342298" y="535157"/>
                  <a:pt x="1334297" y="532490"/>
                  <a:pt x="1328049" y="527156"/>
                </a:cubicBezTo>
                <a:cubicBezTo>
                  <a:pt x="1324925" y="524489"/>
                  <a:pt x="1322200" y="521422"/>
                  <a:pt x="1319876" y="517955"/>
                </a:cubicBezTo>
                <a:lnTo>
                  <a:pt x="1317373" y="512924"/>
                </a:lnTo>
                <a:lnTo>
                  <a:pt x="1327706" y="502410"/>
                </a:lnTo>
                <a:cubicBezTo>
                  <a:pt x="1334183" y="494295"/>
                  <a:pt x="1339555" y="485779"/>
                  <a:pt x="1343822" y="476864"/>
                </a:cubicBezTo>
                <a:cubicBezTo>
                  <a:pt x="1352357" y="459033"/>
                  <a:pt x="1356624" y="440974"/>
                  <a:pt x="1356624" y="422686"/>
                </a:cubicBezTo>
                <a:cubicBezTo>
                  <a:pt x="1356624" y="418723"/>
                  <a:pt x="1356243" y="414380"/>
                  <a:pt x="1355481" y="409655"/>
                </a:cubicBezTo>
                <a:cubicBezTo>
                  <a:pt x="1354719" y="404931"/>
                  <a:pt x="1353119" y="400892"/>
                  <a:pt x="1350680" y="397540"/>
                </a:cubicBezTo>
                <a:cubicBezTo>
                  <a:pt x="1348242" y="394187"/>
                  <a:pt x="1344432" y="392510"/>
                  <a:pt x="1339250" y="392510"/>
                </a:cubicBezTo>
                <a:cubicBezTo>
                  <a:pt x="1331935" y="392510"/>
                  <a:pt x="1324086" y="395482"/>
                  <a:pt x="1315704" y="401426"/>
                </a:cubicBezTo>
                <a:cubicBezTo>
                  <a:pt x="1307322" y="407369"/>
                  <a:pt x="1299321" y="415447"/>
                  <a:pt x="1291701" y="425657"/>
                </a:cubicBezTo>
                <a:cubicBezTo>
                  <a:pt x="1284081" y="435868"/>
                  <a:pt x="1277833" y="447374"/>
                  <a:pt x="1272956" y="460176"/>
                </a:cubicBezTo>
                <a:cubicBezTo>
                  <a:pt x="1268079" y="472978"/>
                  <a:pt x="1265641" y="486389"/>
                  <a:pt x="1265641" y="500410"/>
                </a:cubicBezTo>
                <a:cubicBezTo>
                  <a:pt x="1265641" y="508487"/>
                  <a:pt x="1266384" y="515688"/>
                  <a:pt x="1267870" y="522012"/>
                </a:cubicBezTo>
                <a:lnTo>
                  <a:pt x="1271223" y="530208"/>
                </a:lnTo>
                <a:lnTo>
                  <a:pt x="1268613" y="532356"/>
                </a:lnTo>
                <a:cubicBezTo>
                  <a:pt x="1265412" y="534604"/>
                  <a:pt x="1262136" y="536528"/>
                  <a:pt x="1258783" y="538129"/>
                </a:cubicBezTo>
                <a:cubicBezTo>
                  <a:pt x="1252077" y="541329"/>
                  <a:pt x="1245524" y="542929"/>
                  <a:pt x="1239123" y="542929"/>
                </a:cubicBezTo>
                <a:cubicBezTo>
                  <a:pt x="1230894" y="542929"/>
                  <a:pt x="1224950" y="540186"/>
                  <a:pt x="1221293" y="534700"/>
                </a:cubicBezTo>
                <a:cubicBezTo>
                  <a:pt x="1217635" y="529213"/>
                  <a:pt x="1215806" y="520679"/>
                  <a:pt x="1215806" y="509096"/>
                </a:cubicBezTo>
                <a:cubicBezTo>
                  <a:pt x="1215806" y="494466"/>
                  <a:pt x="1218626" y="478997"/>
                  <a:pt x="1224264" y="462691"/>
                </a:cubicBezTo>
                <a:cubicBezTo>
                  <a:pt x="1229903" y="446384"/>
                  <a:pt x="1237676" y="429696"/>
                  <a:pt x="1247582" y="412627"/>
                </a:cubicBezTo>
                <a:cubicBezTo>
                  <a:pt x="1257488" y="395558"/>
                  <a:pt x="1268918" y="378794"/>
                  <a:pt x="1281872" y="362335"/>
                </a:cubicBezTo>
                <a:cubicBezTo>
                  <a:pt x="1294826" y="345876"/>
                  <a:pt x="1308618" y="330026"/>
                  <a:pt x="1323248" y="314786"/>
                </a:cubicBezTo>
                <a:close/>
                <a:moveTo>
                  <a:pt x="751901" y="241177"/>
                </a:moveTo>
                <a:cubicBezTo>
                  <a:pt x="778113" y="241177"/>
                  <a:pt x="797011" y="248569"/>
                  <a:pt x="808593" y="263351"/>
                </a:cubicBezTo>
                <a:cubicBezTo>
                  <a:pt x="820176" y="278134"/>
                  <a:pt x="825967" y="299546"/>
                  <a:pt x="825967" y="327588"/>
                </a:cubicBezTo>
                <a:cubicBezTo>
                  <a:pt x="825967" y="348619"/>
                  <a:pt x="823833" y="369574"/>
                  <a:pt x="819566" y="390453"/>
                </a:cubicBezTo>
                <a:cubicBezTo>
                  <a:pt x="815299" y="411332"/>
                  <a:pt x="809051" y="431220"/>
                  <a:pt x="800821" y="450118"/>
                </a:cubicBezTo>
                <a:cubicBezTo>
                  <a:pt x="792591" y="469015"/>
                  <a:pt x="782381" y="485855"/>
                  <a:pt x="770189" y="500638"/>
                </a:cubicBezTo>
                <a:cubicBezTo>
                  <a:pt x="757997" y="515421"/>
                  <a:pt x="743900" y="527080"/>
                  <a:pt x="727898" y="535614"/>
                </a:cubicBezTo>
                <a:cubicBezTo>
                  <a:pt x="711896" y="544148"/>
                  <a:pt x="694141" y="548416"/>
                  <a:pt x="674634" y="548416"/>
                </a:cubicBezTo>
                <a:cubicBezTo>
                  <a:pt x="665490" y="548416"/>
                  <a:pt x="659318" y="547196"/>
                  <a:pt x="656117" y="544758"/>
                </a:cubicBezTo>
                <a:cubicBezTo>
                  <a:pt x="652917" y="542320"/>
                  <a:pt x="651622" y="538205"/>
                  <a:pt x="652231" y="532414"/>
                </a:cubicBezTo>
                <a:cubicBezTo>
                  <a:pt x="652841" y="526622"/>
                  <a:pt x="654364" y="518850"/>
                  <a:pt x="656803" y="509096"/>
                </a:cubicBezTo>
                <a:lnTo>
                  <a:pt x="716696" y="280496"/>
                </a:lnTo>
                <a:cubicBezTo>
                  <a:pt x="719744" y="269219"/>
                  <a:pt x="722487" y="260837"/>
                  <a:pt x="724926" y="255350"/>
                </a:cubicBezTo>
                <a:cubicBezTo>
                  <a:pt x="727364" y="249864"/>
                  <a:pt x="730565" y="246130"/>
                  <a:pt x="734527" y="244149"/>
                </a:cubicBezTo>
                <a:cubicBezTo>
                  <a:pt x="738489" y="242168"/>
                  <a:pt x="744281" y="241177"/>
                  <a:pt x="751901" y="241177"/>
                </a:cubicBezTo>
                <a:close/>
                <a:moveTo>
                  <a:pt x="618856" y="232948"/>
                </a:moveTo>
                <a:lnTo>
                  <a:pt x="617484" y="242092"/>
                </a:lnTo>
                <a:cubicBezTo>
                  <a:pt x="628457" y="242701"/>
                  <a:pt x="636153" y="244378"/>
                  <a:pt x="640572" y="247121"/>
                </a:cubicBezTo>
                <a:cubicBezTo>
                  <a:pt x="644992" y="249864"/>
                  <a:pt x="647278" y="254055"/>
                  <a:pt x="647430" y="259694"/>
                </a:cubicBezTo>
                <a:cubicBezTo>
                  <a:pt x="647583" y="265333"/>
                  <a:pt x="646440" y="272572"/>
                  <a:pt x="644001" y="281411"/>
                </a:cubicBezTo>
                <a:lnTo>
                  <a:pt x="584108" y="508182"/>
                </a:lnTo>
                <a:cubicBezTo>
                  <a:pt x="581365" y="519155"/>
                  <a:pt x="578317" y="527384"/>
                  <a:pt x="574964" y="532871"/>
                </a:cubicBezTo>
                <a:cubicBezTo>
                  <a:pt x="571611" y="538357"/>
                  <a:pt x="567115" y="542015"/>
                  <a:pt x="561477" y="543844"/>
                </a:cubicBezTo>
                <a:cubicBezTo>
                  <a:pt x="555838" y="545672"/>
                  <a:pt x="548142" y="546892"/>
                  <a:pt x="538388" y="547501"/>
                </a:cubicBezTo>
                <a:lnTo>
                  <a:pt x="537016" y="556645"/>
                </a:lnTo>
                <a:cubicBezTo>
                  <a:pt x="542198" y="556340"/>
                  <a:pt x="548828" y="556112"/>
                  <a:pt x="556905" y="555959"/>
                </a:cubicBezTo>
                <a:cubicBezTo>
                  <a:pt x="564982" y="555807"/>
                  <a:pt x="573364" y="555655"/>
                  <a:pt x="582051" y="555502"/>
                </a:cubicBezTo>
                <a:cubicBezTo>
                  <a:pt x="590738" y="555350"/>
                  <a:pt x="598586" y="555274"/>
                  <a:pt x="605596" y="555274"/>
                </a:cubicBezTo>
                <a:cubicBezTo>
                  <a:pt x="615960" y="555274"/>
                  <a:pt x="625409" y="555350"/>
                  <a:pt x="633943" y="555502"/>
                </a:cubicBezTo>
                <a:cubicBezTo>
                  <a:pt x="642477" y="555655"/>
                  <a:pt x="650174" y="555883"/>
                  <a:pt x="657032" y="556188"/>
                </a:cubicBezTo>
                <a:cubicBezTo>
                  <a:pt x="663890" y="556493"/>
                  <a:pt x="669757" y="556645"/>
                  <a:pt x="674634" y="556645"/>
                </a:cubicBezTo>
                <a:cubicBezTo>
                  <a:pt x="705114" y="556645"/>
                  <a:pt x="732470" y="552454"/>
                  <a:pt x="756701" y="544072"/>
                </a:cubicBezTo>
                <a:cubicBezTo>
                  <a:pt x="780933" y="535690"/>
                  <a:pt x="801964" y="524260"/>
                  <a:pt x="819795" y="509782"/>
                </a:cubicBezTo>
                <a:cubicBezTo>
                  <a:pt x="837626" y="495304"/>
                  <a:pt x="852561" y="478921"/>
                  <a:pt x="864600" y="460633"/>
                </a:cubicBezTo>
                <a:cubicBezTo>
                  <a:pt x="876640" y="442345"/>
                  <a:pt x="885555" y="422990"/>
                  <a:pt x="891347" y="402569"/>
                </a:cubicBezTo>
                <a:cubicBezTo>
                  <a:pt x="897138" y="382147"/>
                  <a:pt x="900033" y="362030"/>
                  <a:pt x="900033" y="342218"/>
                </a:cubicBezTo>
                <a:cubicBezTo>
                  <a:pt x="900033" y="305947"/>
                  <a:pt x="888070" y="278668"/>
                  <a:pt x="864143" y="260380"/>
                </a:cubicBezTo>
                <a:cubicBezTo>
                  <a:pt x="840216" y="242092"/>
                  <a:pt x="806155" y="232948"/>
                  <a:pt x="761959" y="232948"/>
                </a:cubicBezTo>
                <a:cubicBezTo>
                  <a:pt x="756168" y="232948"/>
                  <a:pt x="749005" y="233024"/>
                  <a:pt x="740471" y="233176"/>
                </a:cubicBezTo>
                <a:cubicBezTo>
                  <a:pt x="731936" y="233329"/>
                  <a:pt x="723402" y="233481"/>
                  <a:pt x="714867" y="233633"/>
                </a:cubicBezTo>
                <a:cubicBezTo>
                  <a:pt x="706333" y="233786"/>
                  <a:pt x="699323" y="234014"/>
                  <a:pt x="693836" y="234319"/>
                </a:cubicBezTo>
                <a:cubicBezTo>
                  <a:pt x="685607" y="234319"/>
                  <a:pt x="676691" y="234319"/>
                  <a:pt x="667090" y="234319"/>
                </a:cubicBezTo>
                <a:cubicBezTo>
                  <a:pt x="657489" y="234319"/>
                  <a:pt x="648421" y="234167"/>
                  <a:pt x="639887" y="233862"/>
                </a:cubicBezTo>
                <a:cubicBezTo>
                  <a:pt x="631352" y="233557"/>
                  <a:pt x="624342" y="233252"/>
                  <a:pt x="618856" y="232948"/>
                </a:cubicBezTo>
                <a:close/>
                <a:moveTo>
                  <a:pt x="2021697" y="226547"/>
                </a:moveTo>
                <a:cubicBezTo>
                  <a:pt x="2008896" y="226547"/>
                  <a:pt x="1995942" y="228376"/>
                  <a:pt x="1982835" y="232033"/>
                </a:cubicBezTo>
                <a:cubicBezTo>
                  <a:pt x="1969729" y="235691"/>
                  <a:pt x="1957537" y="241330"/>
                  <a:pt x="1946259" y="248950"/>
                </a:cubicBezTo>
                <a:cubicBezTo>
                  <a:pt x="1934982" y="256570"/>
                  <a:pt x="1925990" y="266095"/>
                  <a:pt x="1919285" y="277525"/>
                </a:cubicBezTo>
                <a:cubicBezTo>
                  <a:pt x="1912579" y="288955"/>
                  <a:pt x="1909226" y="302442"/>
                  <a:pt x="1909226" y="317987"/>
                </a:cubicBezTo>
                <a:cubicBezTo>
                  <a:pt x="1909226" y="330788"/>
                  <a:pt x="1911512" y="342676"/>
                  <a:pt x="1916084" y="353648"/>
                </a:cubicBezTo>
                <a:cubicBezTo>
                  <a:pt x="1920656" y="364621"/>
                  <a:pt x="1926676" y="374832"/>
                  <a:pt x="1934144" y="384281"/>
                </a:cubicBezTo>
                <a:cubicBezTo>
                  <a:pt x="1941611" y="393730"/>
                  <a:pt x="1949460" y="402950"/>
                  <a:pt x="1957689" y="411941"/>
                </a:cubicBezTo>
                <a:cubicBezTo>
                  <a:pt x="1965919" y="420933"/>
                  <a:pt x="1973768" y="430153"/>
                  <a:pt x="1981235" y="439602"/>
                </a:cubicBezTo>
                <a:cubicBezTo>
                  <a:pt x="1988703" y="449051"/>
                  <a:pt x="1994799" y="459109"/>
                  <a:pt x="1999523" y="469777"/>
                </a:cubicBezTo>
                <a:cubicBezTo>
                  <a:pt x="2004248" y="480445"/>
                  <a:pt x="2006610" y="492180"/>
                  <a:pt x="2006610" y="504982"/>
                </a:cubicBezTo>
                <a:cubicBezTo>
                  <a:pt x="2006610" y="519917"/>
                  <a:pt x="2001962" y="531652"/>
                  <a:pt x="1992665" y="540186"/>
                </a:cubicBezTo>
                <a:cubicBezTo>
                  <a:pt x="1983369" y="548720"/>
                  <a:pt x="1968357" y="552988"/>
                  <a:pt x="1947631" y="552988"/>
                </a:cubicBezTo>
                <a:cubicBezTo>
                  <a:pt x="1924161" y="552988"/>
                  <a:pt x="1906102" y="547273"/>
                  <a:pt x="1893453" y="535843"/>
                </a:cubicBezTo>
                <a:cubicBezTo>
                  <a:pt x="1880804" y="524413"/>
                  <a:pt x="1874022" y="507877"/>
                  <a:pt x="1873107" y="486236"/>
                </a:cubicBezTo>
                <a:cubicBezTo>
                  <a:pt x="1872803" y="480445"/>
                  <a:pt x="1873031" y="474273"/>
                  <a:pt x="1873793" y="467720"/>
                </a:cubicBezTo>
                <a:cubicBezTo>
                  <a:pt x="1874555" y="461167"/>
                  <a:pt x="1875698" y="455299"/>
                  <a:pt x="1877222" y="450118"/>
                </a:cubicBezTo>
                <a:lnTo>
                  <a:pt x="1868078" y="450118"/>
                </a:lnTo>
                <a:cubicBezTo>
                  <a:pt x="1863506" y="471149"/>
                  <a:pt x="1859391" y="488599"/>
                  <a:pt x="1855734" y="502467"/>
                </a:cubicBezTo>
                <a:cubicBezTo>
                  <a:pt x="1852076" y="516335"/>
                  <a:pt x="1848723" y="527689"/>
                  <a:pt x="1845675" y="536528"/>
                </a:cubicBezTo>
                <a:cubicBezTo>
                  <a:pt x="1842627" y="545368"/>
                  <a:pt x="1839732" y="553140"/>
                  <a:pt x="1836989" y="559846"/>
                </a:cubicBezTo>
                <a:lnTo>
                  <a:pt x="1846133" y="559846"/>
                </a:lnTo>
                <a:cubicBezTo>
                  <a:pt x="1850095" y="550702"/>
                  <a:pt x="1853295" y="544301"/>
                  <a:pt x="1855734" y="540643"/>
                </a:cubicBezTo>
                <a:cubicBezTo>
                  <a:pt x="1858172" y="536986"/>
                  <a:pt x="1861373" y="535157"/>
                  <a:pt x="1865335" y="535157"/>
                </a:cubicBezTo>
                <a:cubicBezTo>
                  <a:pt x="1867164" y="535157"/>
                  <a:pt x="1869450" y="535766"/>
                  <a:pt x="1872193" y="536986"/>
                </a:cubicBezTo>
                <a:cubicBezTo>
                  <a:pt x="1874936" y="538205"/>
                  <a:pt x="1877984" y="539881"/>
                  <a:pt x="1881337" y="542015"/>
                </a:cubicBezTo>
                <a:cubicBezTo>
                  <a:pt x="1887738" y="545977"/>
                  <a:pt x="1894291" y="549559"/>
                  <a:pt x="1900997" y="552759"/>
                </a:cubicBezTo>
                <a:cubicBezTo>
                  <a:pt x="1907702" y="555959"/>
                  <a:pt x="1915703" y="558474"/>
                  <a:pt x="1925000" y="560303"/>
                </a:cubicBezTo>
                <a:cubicBezTo>
                  <a:pt x="1934296" y="562132"/>
                  <a:pt x="1946107" y="563046"/>
                  <a:pt x="1960433" y="563046"/>
                </a:cubicBezTo>
                <a:cubicBezTo>
                  <a:pt x="1973539" y="563046"/>
                  <a:pt x="1987407" y="561370"/>
                  <a:pt x="2002038" y="558017"/>
                </a:cubicBezTo>
                <a:cubicBezTo>
                  <a:pt x="2016668" y="554664"/>
                  <a:pt x="2030384" y="549330"/>
                  <a:pt x="2043186" y="542015"/>
                </a:cubicBezTo>
                <a:cubicBezTo>
                  <a:pt x="2055987" y="534700"/>
                  <a:pt x="2066427" y="525251"/>
                  <a:pt x="2074504" y="513668"/>
                </a:cubicBezTo>
                <a:cubicBezTo>
                  <a:pt x="2082581" y="502086"/>
                  <a:pt x="2086620" y="488065"/>
                  <a:pt x="2086620" y="471606"/>
                </a:cubicBezTo>
                <a:cubicBezTo>
                  <a:pt x="2086620" y="459109"/>
                  <a:pt x="2084029" y="447374"/>
                  <a:pt x="2078847" y="436402"/>
                </a:cubicBezTo>
                <a:cubicBezTo>
                  <a:pt x="2073666" y="425429"/>
                  <a:pt x="2066960" y="414989"/>
                  <a:pt x="2058731" y="405083"/>
                </a:cubicBezTo>
                <a:cubicBezTo>
                  <a:pt x="2050501" y="395177"/>
                  <a:pt x="2041814" y="385424"/>
                  <a:pt x="2032670" y="375823"/>
                </a:cubicBezTo>
                <a:cubicBezTo>
                  <a:pt x="2023526" y="366221"/>
                  <a:pt x="2014916" y="356696"/>
                  <a:pt x="2006838" y="347248"/>
                </a:cubicBezTo>
                <a:cubicBezTo>
                  <a:pt x="1998761" y="337799"/>
                  <a:pt x="1992132" y="328121"/>
                  <a:pt x="1986950" y="318215"/>
                </a:cubicBezTo>
                <a:cubicBezTo>
                  <a:pt x="1981769" y="308309"/>
                  <a:pt x="1979178" y="298022"/>
                  <a:pt x="1979178" y="287354"/>
                </a:cubicBezTo>
                <a:cubicBezTo>
                  <a:pt x="1979178" y="269676"/>
                  <a:pt x="1984588" y="256951"/>
                  <a:pt x="1995408" y="249178"/>
                </a:cubicBezTo>
                <a:cubicBezTo>
                  <a:pt x="2006229" y="241406"/>
                  <a:pt x="2019259" y="237520"/>
                  <a:pt x="2034499" y="237520"/>
                </a:cubicBezTo>
                <a:cubicBezTo>
                  <a:pt x="2048825" y="237520"/>
                  <a:pt x="2060788" y="240034"/>
                  <a:pt x="2070389" y="245063"/>
                </a:cubicBezTo>
                <a:cubicBezTo>
                  <a:pt x="2079990" y="250093"/>
                  <a:pt x="2087306" y="257103"/>
                  <a:pt x="2092335" y="266095"/>
                </a:cubicBezTo>
                <a:cubicBezTo>
                  <a:pt x="2097364" y="275086"/>
                  <a:pt x="2099879" y="285526"/>
                  <a:pt x="2099879" y="297413"/>
                </a:cubicBezTo>
                <a:cubicBezTo>
                  <a:pt x="2099879" y="301070"/>
                  <a:pt x="2099650" y="305185"/>
                  <a:pt x="2099193" y="309757"/>
                </a:cubicBezTo>
                <a:cubicBezTo>
                  <a:pt x="2098736" y="314329"/>
                  <a:pt x="2098050" y="318749"/>
                  <a:pt x="2097135" y="323016"/>
                </a:cubicBezTo>
                <a:lnTo>
                  <a:pt x="2106279" y="323016"/>
                </a:lnTo>
                <a:cubicBezTo>
                  <a:pt x="2110851" y="298937"/>
                  <a:pt x="2115728" y="279353"/>
                  <a:pt x="2120910" y="264266"/>
                </a:cubicBezTo>
                <a:cubicBezTo>
                  <a:pt x="2126091" y="249178"/>
                  <a:pt x="2130206" y="237672"/>
                  <a:pt x="2133254" y="229747"/>
                </a:cubicBezTo>
                <a:lnTo>
                  <a:pt x="2124110" y="229747"/>
                </a:lnTo>
                <a:cubicBezTo>
                  <a:pt x="2118319" y="245902"/>
                  <a:pt x="2113290" y="253979"/>
                  <a:pt x="2109023" y="253979"/>
                </a:cubicBezTo>
                <a:cubicBezTo>
                  <a:pt x="2107499" y="253979"/>
                  <a:pt x="2105289" y="253217"/>
                  <a:pt x="2102393" y="251693"/>
                </a:cubicBezTo>
                <a:cubicBezTo>
                  <a:pt x="2099498" y="250169"/>
                  <a:pt x="2096678" y="248492"/>
                  <a:pt x="2093935" y="246664"/>
                </a:cubicBezTo>
                <a:cubicBezTo>
                  <a:pt x="2086315" y="242092"/>
                  <a:pt x="2076866" y="237596"/>
                  <a:pt x="2065589" y="233176"/>
                </a:cubicBezTo>
                <a:cubicBezTo>
                  <a:pt x="2054311" y="228757"/>
                  <a:pt x="2039681" y="226547"/>
                  <a:pt x="2021697" y="226547"/>
                </a:cubicBezTo>
                <a:close/>
                <a:moveTo>
                  <a:pt x="2895254" y="193171"/>
                </a:moveTo>
                <a:cubicBezTo>
                  <a:pt x="2879709" y="198962"/>
                  <a:pt x="2863403" y="203458"/>
                  <a:pt x="2846334" y="206659"/>
                </a:cubicBezTo>
                <a:cubicBezTo>
                  <a:pt x="2829265" y="209859"/>
                  <a:pt x="2809910" y="211612"/>
                  <a:pt x="2788270" y="211916"/>
                </a:cubicBezTo>
                <a:lnTo>
                  <a:pt x="2785526" y="221518"/>
                </a:lnTo>
                <a:cubicBezTo>
                  <a:pt x="2800462" y="221518"/>
                  <a:pt x="2809758" y="223956"/>
                  <a:pt x="2813415" y="228833"/>
                </a:cubicBezTo>
                <a:cubicBezTo>
                  <a:pt x="2817073" y="233710"/>
                  <a:pt x="2817378" y="241330"/>
                  <a:pt x="2814330" y="251693"/>
                </a:cubicBezTo>
                <a:lnTo>
                  <a:pt x="2793566" y="329670"/>
                </a:lnTo>
                <a:lnTo>
                  <a:pt x="2793241" y="328445"/>
                </a:lnTo>
                <a:cubicBezTo>
                  <a:pt x="2791832" y="325359"/>
                  <a:pt x="2789946" y="322711"/>
                  <a:pt x="2787584" y="320501"/>
                </a:cubicBezTo>
                <a:cubicBezTo>
                  <a:pt x="2782859" y="316082"/>
                  <a:pt x="2775620" y="313872"/>
                  <a:pt x="2765867" y="313872"/>
                </a:cubicBezTo>
                <a:cubicBezTo>
                  <a:pt x="2746969" y="313872"/>
                  <a:pt x="2729595" y="317987"/>
                  <a:pt x="2713746" y="326216"/>
                </a:cubicBezTo>
                <a:cubicBezTo>
                  <a:pt x="2697896" y="334446"/>
                  <a:pt x="2683799" y="345419"/>
                  <a:pt x="2671455" y="359135"/>
                </a:cubicBezTo>
                <a:cubicBezTo>
                  <a:pt x="2659110" y="372851"/>
                  <a:pt x="2648595" y="387786"/>
                  <a:pt x="2639908" y="403940"/>
                </a:cubicBezTo>
                <a:cubicBezTo>
                  <a:pt x="2631221" y="420095"/>
                  <a:pt x="2624668" y="436478"/>
                  <a:pt x="2620248" y="453089"/>
                </a:cubicBezTo>
                <a:cubicBezTo>
                  <a:pt x="2615829" y="469701"/>
                  <a:pt x="2613619" y="485017"/>
                  <a:pt x="2613619" y="499038"/>
                </a:cubicBezTo>
                <a:cubicBezTo>
                  <a:pt x="2613619" y="513973"/>
                  <a:pt x="2616057" y="526089"/>
                  <a:pt x="2620934" y="535385"/>
                </a:cubicBezTo>
                <a:cubicBezTo>
                  <a:pt x="2625811" y="544682"/>
                  <a:pt x="2632364" y="551616"/>
                  <a:pt x="2640594" y="556188"/>
                </a:cubicBezTo>
                <a:cubicBezTo>
                  <a:pt x="2648823" y="560760"/>
                  <a:pt x="2657967" y="563046"/>
                  <a:pt x="2668026" y="563046"/>
                </a:cubicBezTo>
                <a:cubicBezTo>
                  <a:pt x="2684180" y="563046"/>
                  <a:pt x="2698125" y="558474"/>
                  <a:pt x="2709859" y="549330"/>
                </a:cubicBezTo>
                <a:cubicBezTo>
                  <a:pt x="2721595" y="540186"/>
                  <a:pt x="2732415" y="526013"/>
                  <a:pt x="2742321" y="506810"/>
                </a:cubicBezTo>
                <a:cubicBezTo>
                  <a:pt x="2744797" y="502010"/>
                  <a:pt x="2747278" y="496895"/>
                  <a:pt x="2749765" y="491466"/>
                </a:cubicBezTo>
                <a:lnTo>
                  <a:pt x="2751624" y="487178"/>
                </a:lnTo>
                <a:lnTo>
                  <a:pt x="2750779" y="490351"/>
                </a:lnTo>
                <a:cubicBezTo>
                  <a:pt x="2747426" y="501629"/>
                  <a:pt x="2745597" y="511611"/>
                  <a:pt x="2745292" y="520298"/>
                </a:cubicBezTo>
                <a:cubicBezTo>
                  <a:pt x="2744988" y="528985"/>
                  <a:pt x="2746207" y="536224"/>
                  <a:pt x="2748950" y="542015"/>
                </a:cubicBezTo>
                <a:cubicBezTo>
                  <a:pt x="2754132" y="556036"/>
                  <a:pt x="2766171" y="563046"/>
                  <a:pt x="2785069" y="563046"/>
                </a:cubicBezTo>
                <a:cubicBezTo>
                  <a:pt x="2792384" y="563046"/>
                  <a:pt x="2799928" y="561751"/>
                  <a:pt x="2807700" y="559160"/>
                </a:cubicBezTo>
                <a:cubicBezTo>
                  <a:pt x="2815473" y="556569"/>
                  <a:pt x="2822712" y="551845"/>
                  <a:pt x="2829418" y="544987"/>
                </a:cubicBezTo>
                <a:cubicBezTo>
                  <a:pt x="2836123" y="538129"/>
                  <a:pt x="2841457" y="528451"/>
                  <a:pt x="2845420" y="515954"/>
                </a:cubicBezTo>
                <a:lnTo>
                  <a:pt x="2856392" y="482579"/>
                </a:lnTo>
                <a:lnTo>
                  <a:pt x="2847705" y="482579"/>
                </a:lnTo>
                <a:lnTo>
                  <a:pt x="2839933" y="504524"/>
                </a:lnTo>
                <a:cubicBezTo>
                  <a:pt x="2834751" y="519155"/>
                  <a:pt x="2829798" y="528832"/>
                  <a:pt x="2825074" y="533557"/>
                </a:cubicBezTo>
                <a:cubicBezTo>
                  <a:pt x="2820350" y="538281"/>
                  <a:pt x="2816006" y="540643"/>
                  <a:pt x="2812044" y="540643"/>
                </a:cubicBezTo>
                <a:cubicBezTo>
                  <a:pt x="2807776" y="540643"/>
                  <a:pt x="2804957" y="538662"/>
                  <a:pt x="2803586" y="534700"/>
                </a:cubicBezTo>
                <a:cubicBezTo>
                  <a:pt x="2802214" y="530737"/>
                  <a:pt x="2802900" y="525098"/>
                  <a:pt x="2805643" y="517783"/>
                </a:cubicBezTo>
                <a:close/>
                <a:moveTo>
                  <a:pt x="402629" y="0"/>
                </a:moveTo>
                <a:lnTo>
                  <a:pt x="4178016" y="0"/>
                </a:lnTo>
                <a:cubicBezTo>
                  <a:pt x="4400382" y="0"/>
                  <a:pt x="4580645" y="180263"/>
                  <a:pt x="4580645" y="402629"/>
                </a:cubicBezTo>
                <a:cubicBezTo>
                  <a:pt x="4580645" y="624995"/>
                  <a:pt x="4400382" y="805258"/>
                  <a:pt x="4178016" y="805258"/>
                </a:cubicBezTo>
                <a:lnTo>
                  <a:pt x="402629" y="805258"/>
                </a:lnTo>
                <a:cubicBezTo>
                  <a:pt x="180263" y="805258"/>
                  <a:pt x="0" y="624995"/>
                  <a:pt x="0" y="402629"/>
                </a:cubicBezTo>
                <a:cubicBezTo>
                  <a:pt x="0" y="180263"/>
                  <a:pt x="180263" y="0"/>
                  <a:pt x="402629" y="0"/>
                </a:cubicBezTo>
                <a:close/>
              </a:path>
            </a:pathLst>
          </a:cu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a:extLst>
              <a:ext uri="{FF2B5EF4-FFF2-40B4-BE49-F238E27FC236}">
                <a16:creationId xmlns:a16="http://schemas.microsoft.com/office/drawing/2014/main" id="{3B95B656-0460-409C-9D0B-314ED8AFF245}"/>
              </a:ext>
            </a:extLst>
          </p:cNvPr>
          <p:cNvPicPr/>
          <p:nvPr/>
        </p:nvPicPr>
        <p:blipFill rotWithShape="1">
          <a:blip r:embed="rId7">
            <a:extLst>
              <a:ext uri="{28A0092B-C50C-407E-A947-70E740481C1C}">
                <a14:useLocalDpi xmlns:a14="http://schemas.microsoft.com/office/drawing/2010/main" val="0"/>
              </a:ext>
            </a:extLst>
          </a:blip>
          <a:srcRect l="-3108" t="-2315" r="-1845" b="-1604"/>
          <a:stretch/>
        </p:blipFill>
        <p:spPr bwMode="auto">
          <a:xfrm>
            <a:off x="7205359" y="2388256"/>
            <a:ext cx="4372126" cy="405384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Audio 2">
            <a:hlinkClick r:id="" action="ppaction://media"/>
            <a:extLst>
              <a:ext uri="{FF2B5EF4-FFF2-40B4-BE49-F238E27FC236}">
                <a16:creationId xmlns:a16="http://schemas.microsoft.com/office/drawing/2014/main" id="{67268280-9546-49E5-874A-BDFBAF2709A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85392054"/>
      </p:ext>
    </p:extLst>
  </p:cSld>
  <p:clrMapOvr>
    <a:masterClrMapping/>
  </p:clrMapOvr>
  <mc:AlternateContent xmlns:mc="http://schemas.openxmlformats.org/markup-compatibility/2006">
    <mc:Choice xmlns:p14="http://schemas.microsoft.com/office/powerpoint/2010/main" Requires="p14">
      <p:transition spd="slow" p14:dur="2000" advTm="5423"/>
    </mc:Choice>
    <mc:Fallback>
      <p:transition spd="slow" advTm="5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9ECA6E17-68F2-4829-A25B-B0C35408E66D}"/>
              </a:ext>
            </a:extLst>
          </p:cNvPr>
          <p:cNvGrpSpPr/>
          <p:nvPr/>
        </p:nvGrpSpPr>
        <p:grpSpPr>
          <a:xfrm>
            <a:off x="3017679" y="3892160"/>
            <a:ext cx="6156643" cy="1361132"/>
            <a:chOff x="3017679" y="3833168"/>
            <a:chExt cx="6156643" cy="1361132"/>
          </a:xfrm>
        </p:grpSpPr>
        <p:sp>
          <p:nvSpPr>
            <p:cNvPr id="23" name="Rectangle: Diagonal Corners Rounded 22">
              <a:extLst>
                <a:ext uri="{FF2B5EF4-FFF2-40B4-BE49-F238E27FC236}">
                  <a16:creationId xmlns:a16="http://schemas.microsoft.com/office/drawing/2014/main" id="{B3289FCF-B885-46C7-B7A2-0D66D9AEDE60}"/>
                </a:ext>
              </a:extLst>
            </p:cNvPr>
            <p:cNvSpPr/>
            <p:nvPr/>
          </p:nvSpPr>
          <p:spPr>
            <a:xfrm>
              <a:off x="3017679" y="3833168"/>
              <a:ext cx="6156643" cy="1361132"/>
            </a:xfrm>
            <a:prstGeom prst="round2DiagRect">
              <a:avLst>
                <a:gd name="adj1" fmla="val 50000"/>
                <a:gd name="adj2" fmla="val 22178"/>
              </a:avLst>
            </a:prstGeom>
            <a:solidFill>
              <a:schemeClr val="accent5">
                <a:lumMod val="20000"/>
                <a:lumOff val="80000"/>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20000"/>
                    <a:lumOff val="80000"/>
                  </a:schemeClr>
                </a:solidFill>
              </a:endParaRPr>
            </a:p>
          </p:txBody>
        </p:sp>
        <p:sp>
          <p:nvSpPr>
            <p:cNvPr id="27" name="TextBox 26">
              <a:extLst>
                <a:ext uri="{FF2B5EF4-FFF2-40B4-BE49-F238E27FC236}">
                  <a16:creationId xmlns:a16="http://schemas.microsoft.com/office/drawing/2014/main" id="{AFDD0C12-74FE-4F45-9018-0745330D248F}"/>
                </a:ext>
              </a:extLst>
            </p:cNvPr>
            <p:cNvSpPr txBox="1"/>
            <p:nvPr/>
          </p:nvSpPr>
          <p:spPr>
            <a:xfrm>
              <a:off x="3017679" y="4003978"/>
              <a:ext cx="6156643" cy="1015663"/>
            </a:xfrm>
            <a:prstGeom prst="rect">
              <a:avLst/>
            </a:prstGeom>
            <a:noFill/>
          </p:spPr>
          <p:txBody>
            <a:bodyPr wrap="square">
              <a:spAutoFit/>
            </a:bodyPr>
            <a:lstStyle/>
            <a:p>
              <a:pPr algn="ctr"/>
              <a:r>
                <a:rPr lang="en-PH" sz="2000" dirty="0">
                  <a:solidFill>
                    <a:schemeClr val="tx1">
                      <a:lumMod val="85000"/>
                      <a:lumOff val="15000"/>
                    </a:schemeClr>
                  </a:solidFill>
                  <a:effectLst/>
                  <a:latin typeface="Raleway" panose="020B0503030101060003" pitchFamily="34" charset="0"/>
                  <a:ea typeface="Arial" panose="020B0604020202020204" pitchFamily="34" charset="0"/>
                </a:rPr>
                <a:t>Activity 1</a:t>
              </a:r>
            </a:p>
            <a:p>
              <a:pPr algn="ctr"/>
              <a:r>
                <a:rPr lang="en-PH" sz="2000" dirty="0">
                  <a:solidFill>
                    <a:schemeClr val="tx1">
                      <a:lumMod val="85000"/>
                      <a:lumOff val="15000"/>
                    </a:schemeClr>
                  </a:solidFill>
                  <a:latin typeface="Raleway" panose="020B0503030101060003" pitchFamily="34" charset="0"/>
                </a:rPr>
                <a:t>Activity 2</a:t>
              </a:r>
            </a:p>
            <a:p>
              <a:pPr algn="ctr"/>
              <a:r>
                <a:rPr lang="en-PH" sz="2000" dirty="0">
                  <a:solidFill>
                    <a:schemeClr val="tx1">
                      <a:lumMod val="85000"/>
                      <a:lumOff val="15000"/>
                    </a:schemeClr>
                  </a:solidFill>
                  <a:latin typeface="Raleway" panose="020B0503030101060003" pitchFamily="34" charset="0"/>
                </a:rPr>
                <a:t>Assessment 2</a:t>
              </a:r>
              <a:endParaRPr lang="en-US" sz="2000" dirty="0">
                <a:solidFill>
                  <a:schemeClr val="tx1">
                    <a:lumMod val="85000"/>
                    <a:lumOff val="15000"/>
                  </a:schemeClr>
                </a:solidFill>
                <a:latin typeface="Raleway" panose="020B0503030101060003" pitchFamily="34" charset="0"/>
              </a:endParaRPr>
            </a:p>
          </p:txBody>
        </p:sp>
      </p:grpSp>
      <p:grpSp>
        <p:nvGrpSpPr>
          <p:cNvPr id="44" name="Group 43">
            <a:extLst>
              <a:ext uri="{FF2B5EF4-FFF2-40B4-BE49-F238E27FC236}">
                <a16:creationId xmlns:a16="http://schemas.microsoft.com/office/drawing/2014/main" id="{F530DB06-D0C6-4E79-86C3-6EDE6128F3A3}"/>
              </a:ext>
            </a:extLst>
          </p:cNvPr>
          <p:cNvGrpSpPr/>
          <p:nvPr/>
        </p:nvGrpSpPr>
        <p:grpSpPr>
          <a:xfrm>
            <a:off x="5496693" y="1184035"/>
            <a:ext cx="1198615" cy="1149927"/>
            <a:chOff x="5496693" y="1213531"/>
            <a:chExt cx="1198615" cy="1149927"/>
          </a:xfrm>
        </p:grpSpPr>
        <p:pic>
          <p:nvPicPr>
            <p:cNvPr id="29" name="Picture 28">
              <a:extLst>
                <a:ext uri="{FF2B5EF4-FFF2-40B4-BE49-F238E27FC236}">
                  <a16:creationId xmlns:a16="http://schemas.microsoft.com/office/drawing/2014/main" id="{98AC787B-DBD0-49D2-89CD-671A36497E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2320" y="1448486"/>
              <a:ext cx="747360" cy="745883"/>
            </a:xfrm>
            <a:prstGeom prst="rect">
              <a:avLst/>
            </a:prstGeom>
          </p:spPr>
        </p:pic>
        <p:sp>
          <p:nvSpPr>
            <p:cNvPr id="30" name="Oval 29">
              <a:extLst>
                <a:ext uri="{FF2B5EF4-FFF2-40B4-BE49-F238E27FC236}">
                  <a16:creationId xmlns:a16="http://schemas.microsoft.com/office/drawing/2014/main" id="{E90EBA80-9E25-4ED3-97C0-2C6A035F0936}"/>
                </a:ext>
              </a:extLst>
            </p:cNvPr>
            <p:cNvSpPr/>
            <p:nvPr/>
          </p:nvSpPr>
          <p:spPr>
            <a:xfrm>
              <a:off x="5496693" y="1213531"/>
              <a:ext cx="1198615" cy="11499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ABEDF481-0BDA-49BB-8176-80C380B31F05}"/>
              </a:ext>
            </a:extLst>
          </p:cNvPr>
          <p:cNvGrpSpPr/>
          <p:nvPr/>
        </p:nvGrpSpPr>
        <p:grpSpPr>
          <a:xfrm>
            <a:off x="1857829" y="6194324"/>
            <a:ext cx="8476343" cy="7489371"/>
            <a:chOff x="1857829" y="6194324"/>
            <a:chExt cx="8476343" cy="7489371"/>
          </a:xfrm>
        </p:grpSpPr>
        <p:sp>
          <p:nvSpPr>
            <p:cNvPr id="37" name="AutoShape 2" descr="Protein Synthesis">
              <a:extLst>
                <a:ext uri="{FF2B5EF4-FFF2-40B4-BE49-F238E27FC236}">
                  <a16:creationId xmlns:a16="http://schemas.microsoft.com/office/drawing/2014/main" id="{DB2BF2AF-2635-4DD8-8511-EECB799E114E}"/>
                </a:ext>
              </a:extLst>
            </p:cNvPr>
            <p:cNvSpPr>
              <a:spLocks noChangeAspect="1" noChangeArrowheads="1"/>
            </p:cNvSpPr>
            <p:nvPr/>
          </p:nvSpPr>
          <p:spPr bwMode="auto">
            <a:xfrm>
              <a:off x="5943600" y="94709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9C8AD96B-8A83-4D3E-A771-969D8C82E751}"/>
                </a:ext>
              </a:extLst>
            </p:cNvPr>
            <p:cNvSpPr/>
            <p:nvPr/>
          </p:nvSpPr>
          <p:spPr>
            <a:xfrm>
              <a:off x="1857829" y="6194324"/>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2DCA33BF-1138-44B6-B951-DB53EEBE9F60}"/>
              </a:ext>
            </a:extLst>
          </p:cNvPr>
          <p:cNvGrpSpPr/>
          <p:nvPr/>
        </p:nvGrpSpPr>
        <p:grpSpPr>
          <a:xfrm>
            <a:off x="1857828" y="6188096"/>
            <a:ext cx="8476343" cy="11195050"/>
            <a:chOff x="2191657" y="0"/>
            <a:chExt cx="7837714" cy="11195050"/>
          </a:xfrm>
        </p:grpSpPr>
        <p:pic>
          <p:nvPicPr>
            <p:cNvPr id="40" name="Picture 39">
              <a:extLst>
                <a:ext uri="{FF2B5EF4-FFF2-40B4-BE49-F238E27FC236}">
                  <a16:creationId xmlns:a16="http://schemas.microsoft.com/office/drawing/2014/main" id="{8D633254-0E62-4D50-BA36-7F1A9E13E20D}"/>
                </a:ext>
              </a:extLst>
            </p:cNvPr>
            <p:cNvPicPr>
              <a:picLocks noChangeAspect="1"/>
            </p:cNvPicPr>
            <p:nvPr/>
          </p:nvPicPr>
          <p:blipFill rotWithShape="1">
            <a:blip r:embed="rId8">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41" name="Picture 40">
              <a:extLst>
                <a:ext uri="{FF2B5EF4-FFF2-40B4-BE49-F238E27FC236}">
                  <a16:creationId xmlns:a16="http://schemas.microsoft.com/office/drawing/2014/main" id="{354206B5-B56D-4997-A8A0-F0ACC6603461}"/>
                </a:ext>
              </a:extLst>
            </p:cNvPr>
            <p:cNvPicPr>
              <a:picLocks noChangeAspect="1"/>
            </p:cNvPicPr>
            <p:nvPr/>
          </p:nvPicPr>
          <p:blipFill rotWithShape="1">
            <a:blip r:embed="rId8">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sp>
        <p:nvSpPr>
          <p:cNvPr id="43" name="TextBox 42">
            <a:extLst>
              <a:ext uri="{FF2B5EF4-FFF2-40B4-BE49-F238E27FC236}">
                <a16:creationId xmlns:a16="http://schemas.microsoft.com/office/drawing/2014/main" id="{327B5A85-686C-4AB4-9303-B5E2B94C56A4}"/>
              </a:ext>
            </a:extLst>
          </p:cNvPr>
          <p:cNvSpPr txBox="1"/>
          <p:nvPr/>
        </p:nvSpPr>
        <p:spPr>
          <a:xfrm>
            <a:off x="2722648" y="2459149"/>
            <a:ext cx="6451674" cy="1191073"/>
          </a:xfrm>
          <a:prstGeom prst="rect">
            <a:avLst/>
          </a:prstGeom>
          <a:noFill/>
        </p:spPr>
        <p:txBody>
          <a:bodyPr wrap="square">
            <a:prstTxWarp prst="textWave1">
              <a:avLst>
                <a:gd name="adj1" fmla="val 10406"/>
                <a:gd name="adj2" fmla="val 0"/>
              </a:avLst>
            </a:prstTxWarp>
            <a:spAutoFit/>
          </a:bodyPr>
          <a:lstStyle/>
          <a:p>
            <a:r>
              <a:rPr lang="en-US" sz="6000" dirty="0">
                <a:ln w="19050">
                  <a:solidFill>
                    <a:schemeClr val="tx1">
                      <a:lumMod val="75000"/>
                      <a:lumOff val="25000"/>
                    </a:schemeClr>
                  </a:solidFill>
                </a:ln>
                <a:solidFill>
                  <a:schemeClr val="accent4">
                    <a:lumMod val="20000"/>
                    <a:lumOff val="80000"/>
                  </a:schemeClr>
                </a:solidFill>
                <a:effectLst>
                  <a:outerShdw dist="101600" dir="2700000" sx="101000" sy="101000" algn="tl">
                    <a:srgbClr val="9648D0"/>
                  </a:outerShdw>
                </a:effectLst>
                <a:latin typeface="Gilroy ExtraBold" panose="00000900000000000000" pitchFamily="50" charset="0"/>
                <a:cs typeface="Ahsing" pitchFamily="50" charset="0"/>
              </a:rPr>
              <a:t>STATION 2:</a:t>
            </a:r>
            <a:endParaRPr lang="en-US" sz="1100" dirty="0">
              <a:ln w="19050">
                <a:solidFill>
                  <a:schemeClr val="tx1">
                    <a:lumMod val="75000"/>
                    <a:lumOff val="25000"/>
                  </a:schemeClr>
                </a:solidFill>
              </a:ln>
              <a:solidFill>
                <a:schemeClr val="accent4">
                  <a:lumMod val="20000"/>
                  <a:lumOff val="80000"/>
                </a:schemeClr>
              </a:solidFill>
              <a:effectLst>
                <a:outerShdw dist="101600" dir="2700000" sx="101000" sy="101000" algn="tl">
                  <a:srgbClr val="9648D0"/>
                </a:outerShdw>
              </a:effectLst>
              <a:latin typeface="Gilroy ExtraBold" panose="00000900000000000000" pitchFamily="50" charset="0"/>
            </a:endParaRPr>
          </a:p>
        </p:txBody>
      </p:sp>
      <p:pic>
        <p:nvPicPr>
          <p:cNvPr id="2" name="Audio 1">
            <a:hlinkClick r:id="" action="ppaction://media"/>
            <a:extLst>
              <a:ext uri="{FF2B5EF4-FFF2-40B4-BE49-F238E27FC236}">
                <a16:creationId xmlns:a16="http://schemas.microsoft.com/office/drawing/2014/main" id="{616432F4-FC95-4082-875B-06D7DBEB662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88093429"/>
      </p:ext>
    </p:extLst>
  </p:cSld>
  <p:clrMapOvr>
    <a:masterClrMapping/>
  </p:clrMapOvr>
  <p:transition spd="med" advTm="533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heel(1)">
                                      <p:cBhvr>
                                        <p:cTn id="11" dur="500"/>
                                        <p:tgtEl>
                                          <p:spTgt spid="44"/>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4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11195050"/>
            <a:chOff x="2191657" y="0"/>
            <a:chExt cx="7837714" cy="11195050"/>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7371249"/>
          </a:xfrm>
          <a:prstGeom prst="rect">
            <a:avLst/>
          </a:prstGeom>
          <a:noFill/>
        </p:spPr>
        <p:txBody>
          <a:bodyPr wrap="square">
            <a:spAutoFit/>
          </a:bodyPr>
          <a:lstStyle/>
          <a:p>
            <a:pPr algn="ctr"/>
            <a:r>
              <a:rPr lang="en-US" sz="2000" b="1" dirty="0">
                <a:solidFill>
                  <a:srgbClr val="7030A0"/>
                </a:solidFill>
                <a:latin typeface="Raleway" panose="020B0503030101060003" pitchFamily="34" charset="0"/>
                <a:ea typeface="Arial" panose="020B0604020202020204" pitchFamily="34" charset="0"/>
              </a:rPr>
              <a:t>Activity 1</a:t>
            </a:r>
          </a:p>
          <a:p>
            <a:pPr algn="ctr"/>
            <a:r>
              <a:rPr lang="en-US" sz="2000" b="1" dirty="0">
                <a:solidFill>
                  <a:srgbClr val="000000"/>
                </a:solidFill>
                <a:latin typeface="Raleway" panose="020B0503030101060003" pitchFamily="34" charset="0"/>
                <a:ea typeface="Arial" panose="020B0604020202020204" pitchFamily="34" charset="0"/>
              </a:rPr>
              <a:t>Modeling of Chromosomal Mutations!</a:t>
            </a:r>
          </a:p>
          <a:p>
            <a:pPr algn="ctr"/>
            <a:r>
              <a:rPr lang="en-US" sz="2000" dirty="0">
                <a:solidFill>
                  <a:srgbClr val="000000"/>
                </a:solidFill>
                <a:latin typeface="Raleway" panose="020B0503030101060003" pitchFamily="34" charset="0"/>
                <a:ea typeface="Arial" panose="020B0604020202020204" pitchFamily="34" charset="0"/>
              </a:rPr>
              <a:t>(Mastery Modelling)</a:t>
            </a: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600" dirty="0">
              <a:solidFill>
                <a:srgbClr val="000000"/>
              </a:solidFill>
              <a:latin typeface="Montserrat" panose="00000500000000000000" pitchFamily="2" charset="0"/>
              <a:ea typeface="Arial" panose="020B0604020202020204" pitchFamily="34" charset="0"/>
            </a:endParaRPr>
          </a:p>
          <a:p>
            <a:pPr marL="0" marR="0" algn="just">
              <a:spcBef>
                <a:spcPts val="0"/>
              </a:spcBef>
              <a:spcAft>
                <a:spcPts val="0"/>
              </a:spcAft>
            </a:pPr>
            <a:r>
              <a:rPr lang="en-US" sz="2000" b="1" i="1" dirty="0">
                <a:solidFill>
                  <a:srgbClr val="000000"/>
                </a:solidFill>
                <a:latin typeface="Playfair Display" pitchFamily="2" charset="0"/>
                <a:ea typeface="Arial" panose="020B0604020202020204" pitchFamily="34" charset="0"/>
              </a:rPr>
              <a:t>Materials:</a:t>
            </a:r>
          </a:p>
          <a:p>
            <a:pPr indent="457200" algn="just"/>
            <a:r>
              <a:rPr lang="en-US" sz="1600" dirty="0" err="1">
                <a:solidFill>
                  <a:srgbClr val="000000"/>
                </a:solidFill>
                <a:latin typeface="Montserrat" panose="00000500000000000000" pitchFamily="2" charset="0"/>
                <a:ea typeface="Arial" panose="020B0604020202020204" pitchFamily="34" charset="0"/>
              </a:rPr>
              <a:t>i</a:t>
            </a:r>
            <a:r>
              <a:rPr lang="en-US" sz="1600" dirty="0">
                <a:solidFill>
                  <a:srgbClr val="000000"/>
                </a:solidFill>
                <a:latin typeface="Montserrat" panose="00000500000000000000" pitchFamily="2" charset="0"/>
                <a:ea typeface="Arial" panose="020B0604020202020204" pitchFamily="34" charset="0"/>
              </a:rPr>
              <a:t>.	Little bit pieces of paper</a:t>
            </a:r>
          </a:p>
          <a:p>
            <a:pPr indent="457200" algn="just"/>
            <a:r>
              <a:rPr lang="en-US" sz="1600" dirty="0">
                <a:solidFill>
                  <a:srgbClr val="000000"/>
                </a:solidFill>
                <a:latin typeface="Montserrat" panose="00000500000000000000" pitchFamily="2" charset="0"/>
                <a:ea typeface="Arial" panose="020B0604020202020204" pitchFamily="34" charset="0"/>
              </a:rPr>
              <a:t>ii.	Pencil</a:t>
            </a:r>
          </a:p>
          <a:p>
            <a:pPr indent="457200" algn="just"/>
            <a:r>
              <a:rPr lang="en-US" sz="1600" dirty="0">
                <a:solidFill>
                  <a:srgbClr val="000000"/>
                </a:solidFill>
                <a:latin typeface="Montserrat" panose="00000500000000000000" pitchFamily="2" charset="0"/>
                <a:ea typeface="Arial" panose="020B0604020202020204" pitchFamily="34" charset="0"/>
              </a:rPr>
              <a:t>iii.	Tape</a:t>
            </a:r>
          </a:p>
          <a:p>
            <a:pPr algn="just"/>
            <a:endParaRPr lang="en-US" sz="1600" b="1" i="1" dirty="0">
              <a:solidFill>
                <a:srgbClr val="000000"/>
              </a:solidFill>
              <a:latin typeface="Montserrat" panose="00000500000000000000" pitchFamily="2" charset="0"/>
              <a:ea typeface="Arial" panose="020B0604020202020204" pitchFamily="34" charset="0"/>
            </a:endParaRPr>
          </a:p>
          <a:p>
            <a:pPr algn="just"/>
            <a:r>
              <a:rPr lang="en-US" sz="2000" b="1" i="1" dirty="0">
                <a:solidFill>
                  <a:srgbClr val="000000"/>
                </a:solidFill>
                <a:latin typeface="Playfair Display" pitchFamily="2" charset="0"/>
                <a:ea typeface="Arial" panose="020B0604020202020204" pitchFamily="34" charset="0"/>
              </a:rPr>
              <a:t>Procedure:</a:t>
            </a: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Write numbers 1-8 on pieces of paper (one number for each piece). Tape the pieces together in numerical order to create a model of a chromosome with 8 genes.</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Use the "chromosome" you created to model four changes in chromosome structure. For example, remove the number 3 and rejoin the remaining chromosome segments to represent a deletion.</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Reconstruct the original chromosome before modeling inversion, deletion, duplication, and translocation. Use the extra pieces of paper to make the additional numbers you need.</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You have 10 minutes to construct the model.</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When time is up, prepare for the presentation of your model.</a:t>
            </a:r>
          </a:p>
          <a:p>
            <a:pPr marL="800100" lvl="1" indent="-342900" algn="just">
              <a:buAutoNum type="alphaLcPeriod"/>
            </a:pP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6DB0E621-D748-44F5-963B-AD97C3ACBD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57025668"/>
      </p:ext>
    </p:extLst>
  </p:cSld>
  <p:clrMapOvr>
    <a:masterClrMapping/>
  </p:clrMapOvr>
  <p:transition spd="slow" advTm="259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1"/>
            <a:ext cx="8476343" cy="5657972"/>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1857828" y="-6228"/>
            <a:ext cx="8476343" cy="5664200"/>
          </a:xfrm>
          <a:prstGeom prst="rect">
            <a:avLst/>
          </a:prstGeom>
        </p:spPr>
      </p:pic>
      <p:sp>
        <p:nvSpPr>
          <p:cNvPr id="18" name="TextBox 17">
            <a:extLst>
              <a:ext uri="{FF2B5EF4-FFF2-40B4-BE49-F238E27FC236}">
                <a16:creationId xmlns:a16="http://schemas.microsoft.com/office/drawing/2014/main" id="{F537C72C-21D4-4CC5-BDBD-4AFB519985C7}"/>
              </a:ext>
            </a:extLst>
          </p:cNvPr>
          <p:cNvSpPr txBox="1"/>
          <p:nvPr/>
        </p:nvSpPr>
        <p:spPr>
          <a:xfrm>
            <a:off x="2549236" y="306076"/>
            <a:ext cx="7176655" cy="4647426"/>
          </a:xfrm>
          <a:prstGeom prst="rect">
            <a:avLst/>
          </a:prstGeom>
          <a:noFill/>
        </p:spPr>
        <p:txBody>
          <a:bodyPr wrap="square">
            <a:spAutoFit/>
          </a:bodyPr>
          <a:lstStyle/>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600" dirty="0">
              <a:solidFill>
                <a:srgbClr val="000000"/>
              </a:solidFill>
              <a:latin typeface="Montserrat" panose="00000500000000000000" pitchFamily="2" charset="0"/>
              <a:ea typeface="Arial" panose="020B0604020202020204" pitchFamily="34" charset="0"/>
            </a:endParaRPr>
          </a:p>
          <a:p>
            <a:pPr marL="0" marR="0" algn="just">
              <a:spcBef>
                <a:spcPts val="0"/>
              </a:spcBef>
              <a:spcAft>
                <a:spcPts val="0"/>
              </a:spcAft>
            </a:pPr>
            <a:r>
              <a:rPr lang="en-US" sz="2000" b="1" i="1" dirty="0">
                <a:solidFill>
                  <a:srgbClr val="000000"/>
                </a:solidFill>
                <a:latin typeface="Playfair Display" pitchFamily="2" charset="0"/>
                <a:ea typeface="Arial" panose="020B0604020202020204" pitchFamily="34" charset="0"/>
              </a:rPr>
              <a:t>Guide Questions:</a:t>
            </a:r>
          </a:p>
          <a:p>
            <a:pPr marL="0" marR="0" algn="just">
              <a:spcBef>
                <a:spcPts val="0"/>
              </a:spcBef>
              <a:spcAft>
                <a:spcPts val="0"/>
              </a:spcAft>
            </a:pPr>
            <a:endParaRPr lang="en-US" sz="2000" b="1" i="1" dirty="0">
              <a:solidFill>
                <a:srgbClr val="000000"/>
              </a:solidFill>
              <a:latin typeface="Playfair Display" pitchFamily="2" charset="0"/>
              <a:ea typeface="Arial" panose="020B0604020202020204" pitchFamily="34" charset="0"/>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How long does a regular menstrual cycle last?</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Describe what happens to an egg during the first 14 days of the cycle in Part A.</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Describe what happens to the egg if fertilization occurs.</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Explain what takes place in the uterus after fertilization.</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Why is it important to study the menstrual cycle?</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
        <p:nvSpPr>
          <p:cNvPr id="15" name="AutoShape 2" descr="Protein Synthesis">
            <a:extLst>
              <a:ext uri="{FF2B5EF4-FFF2-40B4-BE49-F238E27FC236}">
                <a16:creationId xmlns:a16="http://schemas.microsoft.com/office/drawing/2014/main" id="{17790401-2D7C-4334-BB41-D8BF3AFD2CC8}"/>
              </a:ext>
            </a:extLst>
          </p:cNvPr>
          <p:cNvSpPr>
            <a:spLocks noChangeAspect="1" noChangeArrowheads="1"/>
          </p:cNvSpPr>
          <p:nvPr/>
        </p:nvSpPr>
        <p:spPr bwMode="auto">
          <a:xfrm>
            <a:off x="5943600" y="94709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A5B37D5A-E4C1-4F10-A92A-FD7663E47612}"/>
              </a:ext>
            </a:extLst>
          </p:cNvPr>
          <p:cNvSpPr/>
          <p:nvPr/>
        </p:nvSpPr>
        <p:spPr>
          <a:xfrm>
            <a:off x="1857829" y="6194324"/>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E917E4A-E5C4-46B4-A2C4-0C6C2D762151}"/>
              </a:ext>
            </a:extLst>
          </p:cNvPr>
          <p:cNvGrpSpPr/>
          <p:nvPr/>
        </p:nvGrpSpPr>
        <p:grpSpPr>
          <a:xfrm>
            <a:off x="1857828" y="6188096"/>
            <a:ext cx="8476343" cy="11195050"/>
            <a:chOff x="2191657" y="0"/>
            <a:chExt cx="7837714" cy="11195050"/>
          </a:xfrm>
        </p:grpSpPr>
        <p:pic>
          <p:nvPicPr>
            <p:cNvPr id="21" name="Picture 20">
              <a:extLst>
                <a:ext uri="{FF2B5EF4-FFF2-40B4-BE49-F238E27FC236}">
                  <a16:creationId xmlns:a16="http://schemas.microsoft.com/office/drawing/2014/main" id="{767FA06A-CCD9-4995-A77D-B749B9F19C2F}"/>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22" name="Picture 21">
              <a:extLst>
                <a:ext uri="{FF2B5EF4-FFF2-40B4-BE49-F238E27FC236}">
                  <a16:creationId xmlns:a16="http://schemas.microsoft.com/office/drawing/2014/main" id="{0B36E8F3-AD26-423F-9144-53220E93B0D3}"/>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pic>
        <p:nvPicPr>
          <p:cNvPr id="2" name="Audio 1">
            <a:hlinkClick r:id="" action="ppaction://media"/>
            <a:extLst>
              <a:ext uri="{FF2B5EF4-FFF2-40B4-BE49-F238E27FC236}">
                <a16:creationId xmlns:a16="http://schemas.microsoft.com/office/drawing/2014/main" id="{3483F098-EF07-4C37-BA95-DFBDB7FD61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92526378"/>
      </p:ext>
    </p:extLst>
  </p:cSld>
  <p:clrMapOvr>
    <a:masterClrMapping/>
  </p:clrMapOvr>
  <p:transition spd="slow" advTm="180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7495599"/>
            <a:chOff x="2191657" y="0"/>
            <a:chExt cx="7837714" cy="7495599"/>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b="64162"/>
            <a:stretch/>
          </p:blipFill>
          <p:spPr>
            <a:xfrm>
              <a:off x="2191657" y="5664200"/>
              <a:ext cx="7837714" cy="1831399"/>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67971"/>
            <a:ext cx="7176655" cy="1261884"/>
          </a:xfrm>
          <a:prstGeom prst="rect">
            <a:avLst/>
          </a:prstGeom>
          <a:noFill/>
        </p:spPr>
        <p:txBody>
          <a:bodyPr wrap="square">
            <a:spAutoFit/>
          </a:bodyPr>
          <a:lstStyle/>
          <a:p>
            <a:pPr algn="ctr"/>
            <a:r>
              <a:rPr lang="en-US" sz="2000" b="1" dirty="0">
                <a:solidFill>
                  <a:srgbClr val="7030A0"/>
                </a:solidFill>
                <a:latin typeface="Raleway" panose="020B0503030101060003" pitchFamily="34" charset="0"/>
                <a:ea typeface="Arial" panose="020B0604020202020204" pitchFamily="34" charset="0"/>
              </a:rPr>
              <a:t>Activity 2</a:t>
            </a:r>
          </a:p>
          <a:p>
            <a:pPr algn="ctr"/>
            <a:r>
              <a:rPr lang="en-US" sz="2000" b="1" dirty="0">
                <a:solidFill>
                  <a:srgbClr val="000000"/>
                </a:solidFill>
                <a:latin typeface="Raleway" panose="020B0503030101060003" pitchFamily="34" charset="0"/>
                <a:ea typeface="Arial" panose="020B0604020202020204" pitchFamily="34" charset="0"/>
              </a:rPr>
              <a:t>Chromosomal Mutation</a:t>
            </a:r>
          </a:p>
          <a:p>
            <a:pPr algn="ctr"/>
            <a:r>
              <a:rPr lang="en-US" sz="2000" dirty="0">
                <a:solidFill>
                  <a:srgbClr val="000000"/>
                </a:solidFill>
                <a:latin typeface="Raleway" panose="020B0503030101060003" pitchFamily="34" charset="0"/>
                <a:ea typeface="Arial" panose="020B0604020202020204" pitchFamily="34" charset="0"/>
              </a:rPr>
              <a:t>(Individual Activity)</a:t>
            </a: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600" dirty="0">
              <a:solidFill>
                <a:srgbClr val="000000"/>
              </a:solidFill>
              <a:latin typeface="Montserrat" panose="00000500000000000000" pitchFamily="2" charset="0"/>
              <a:ea typeface="Arial" panose="020B0604020202020204" pitchFamily="34" charset="0"/>
            </a:endParaRPr>
          </a:p>
        </p:txBody>
      </p:sp>
      <p:grpSp>
        <p:nvGrpSpPr>
          <p:cNvPr id="7" name="Group 6">
            <a:extLst>
              <a:ext uri="{FF2B5EF4-FFF2-40B4-BE49-F238E27FC236}">
                <a16:creationId xmlns:a16="http://schemas.microsoft.com/office/drawing/2014/main" id="{09BC11F2-119A-4AD1-9A3F-EE553E5AEA49}"/>
              </a:ext>
            </a:extLst>
          </p:cNvPr>
          <p:cNvGrpSpPr/>
          <p:nvPr/>
        </p:nvGrpSpPr>
        <p:grpSpPr>
          <a:xfrm>
            <a:off x="3219450" y="1619817"/>
            <a:ext cx="5753100" cy="4249736"/>
            <a:chOff x="3556000" y="1528764"/>
            <a:chExt cx="5130800" cy="3497838"/>
          </a:xfrm>
          <a:effectLst/>
        </p:grpSpPr>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B496B76B-820E-4786-82CD-F87F51BCD319}"/>
                </a:ext>
              </a:extLst>
            </p:cNvPr>
            <p:cNvSpPr/>
            <p:nvPr/>
          </p:nvSpPr>
          <p:spPr>
            <a:xfrm>
              <a:off x="3556000" y="1528764"/>
              <a:ext cx="5130800" cy="3497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01E1D6C-A5DE-4D5D-948D-1AA9BAA9B170}"/>
                </a:ext>
              </a:extLst>
            </p:cNvPr>
            <p:cNvPicPr>
              <a:picLocks noChangeAspect="1"/>
            </p:cNvPicPr>
            <p:nvPr/>
          </p:nvPicPr>
          <p:blipFill rotWithShape="1">
            <a:blip r:embed="rId7"/>
            <a:srcRect l="1830" t="833" r="867" b="8665"/>
            <a:stretch/>
          </p:blipFill>
          <p:spPr>
            <a:xfrm>
              <a:off x="3556000" y="1528764"/>
              <a:ext cx="5130800" cy="3497838"/>
            </a:xfrm>
            <a:prstGeom prst="rect">
              <a:avLst/>
            </a:prstGeom>
            <a:ln>
              <a:solidFill>
                <a:schemeClr val="tx1"/>
              </a:solidFill>
            </a:ln>
          </p:spPr>
        </p:pic>
      </p:grpSp>
      <p:pic>
        <p:nvPicPr>
          <p:cNvPr id="8" name="Audio 7">
            <a:hlinkClick r:id="" action="ppaction://media"/>
            <a:extLst>
              <a:ext uri="{FF2B5EF4-FFF2-40B4-BE49-F238E27FC236}">
                <a16:creationId xmlns:a16="http://schemas.microsoft.com/office/drawing/2014/main" id="{6635D994-D03D-408F-9DD7-1E4F59BE33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6215825"/>
      </p:ext>
    </p:extLst>
  </p:cSld>
  <p:clrMapOvr>
    <a:masterClrMapping/>
  </p:clrMapOvr>
  <p:transition spd="slow" advTm="180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1"/>
            <a:ext cx="8476343" cy="5657972"/>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1857828" y="-6228"/>
            <a:ext cx="8476343" cy="5664200"/>
          </a:xfrm>
          <a:prstGeom prst="rect">
            <a:avLst/>
          </a:prstGeom>
        </p:spPr>
      </p:pic>
      <p:sp>
        <p:nvSpPr>
          <p:cNvPr id="15" name="AutoShape 2" descr="Protein Synthesis">
            <a:extLst>
              <a:ext uri="{FF2B5EF4-FFF2-40B4-BE49-F238E27FC236}">
                <a16:creationId xmlns:a16="http://schemas.microsoft.com/office/drawing/2014/main" id="{17790401-2D7C-4334-BB41-D8BF3AFD2CC8}"/>
              </a:ext>
            </a:extLst>
          </p:cNvPr>
          <p:cNvSpPr>
            <a:spLocks noChangeAspect="1" noChangeArrowheads="1"/>
          </p:cNvSpPr>
          <p:nvPr/>
        </p:nvSpPr>
        <p:spPr bwMode="auto">
          <a:xfrm>
            <a:off x="5943600" y="94709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A5B37D5A-E4C1-4F10-A92A-FD7663E47612}"/>
              </a:ext>
            </a:extLst>
          </p:cNvPr>
          <p:cNvSpPr/>
          <p:nvPr/>
        </p:nvSpPr>
        <p:spPr>
          <a:xfrm>
            <a:off x="1857829" y="6194324"/>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E917E4A-E5C4-46B4-A2C4-0C6C2D762151}"/>
              </a:ext>
            </a:extLst>
          </p:cNvPr>
          <p:cNvGrpSpPr/>
          <p:nvPr/>
        </p:nvGrpSpPr>
        <p:grpSpPr>
          <a:xfrm>
            <a:off x="1857828" y="6188096"/>
            <a:ext cx="8476343" cy="11195050"/>
            <a:chOff x="2191657" y="0"/>
            <a:chExt cx="7837714" cy="11195050"/>
          </a:xfrm>
        </p:grpSpPr>
        <p:pic>
          <p:nvPicPr>
            <p:cNvPr id="21" name="Picture 20">
              <a:extLst>
                <a:ext uri="{FF2B5EF4-FFF2-40B4-BE49-F238E27FC236}">
                  <a16:creationId xmlns:a16="http://schemas.microsoft.com/office/drawing/2014/main" id="{767FA06A-CCD9-4995-A77D-B749B9F19C2F}"/>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22" name="Picture 21">
              <a:extLst>
                <a:ext uri="{FF2B5EF4-FFF2-40B4-BE49-F238E27FC236}">
                  <a16:creationId xmlns:a16="http://schemas.microsoft.com/office/drawing/2014/main" id="{0B36E8F3-AD26-423F-9144-53220E93B0D3}"/>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graphicFrame>
        <p:nvGraphicFramePr>
          <p:cNvPr id="2" name="Table 1">
            <a:extLst>
              <a:ext uri="{FF2B5EF4-FFF2-40B4-BE49-F238E27FC236}">
                <a16:creationId xmlns:a16="http://schemas.microsoft.com/office/drawing/2014/main" id="{717241B8-44E9-4AA1-AE46-220396884D0A}"/>
              </a:ext>
            </a:extLst>
          </p:cNvPr>
          <p:cNvGraphicFramePr>
            <a:graphicFrameLocks noGrp="1"/>
          </p:cNvGraphicFramePr>
          <p:nvPr>
            <p:extLst>
              <p:ext uri="{D42A27DB-BD31-4B8C-83A1-F6EECF244321}">
                <p14:modId xmlns:p14="http://schemas.microsoft.com/office/powerpoint/2010/main" val="1199724390"/>
              </p:ext>
            </p:extLst>
          </p:nvPr>
        </p:nvGraphicFramePr>
        <p:xfrm>
          <a:off x="2803467" y="857127"/>
          <a:ext cx="6585064" cy="2821242"/>
        </p:xfrm>
        <a:graphic>
          <a:graphicData uri="http://schemas.openxmlformats.org/drawingml/2006/table">
            <a:tbl>
              <a:tblPr/>
              <a:tblGrid>
                <a:gridCol w="6585064">
                  <a:extLst>
                    <a:ext uri="{9D8B030D-6E8A-4147-A177-3AD203B41FA5}">
                      <a16:colId xmlns:a16="http://schemas.microsoft.com/office/drawing/2014/main" val="2761554029"/>
                    </a:ext>
                  </a:extLst>
                </a:gridCol>
              </a:tblGrid>
              <a:tr h="0">
                <a:tc>
                  <a:txBody>
                    <a:bodyPr/>
                    <a:lstStyle/>
                    <a:p>
                      <a:pPr marL="0" marR="0" algn="l">
                        <a:lnSpc>
                          <a:spcPct val="107000"/>
                        </a:lnSpc>
                        <a:spcBef>
                          <a:spcPts val="0"/>
                        </a:spcBef>
                        <a:spcAft>
                          <a:spcPts val="800"/>
                        </a:spcAft>
                      </a:pPr>
                      <a:r>
                        <a:rPr lang="en-US" sz="1600" b="1" dirty="0">
                          <a:effectLst/>
                          <a:latin typeface="Raleway" panose="020B0503030101060003" pitchFamily="34" charset="0"/>
                          <a:ea typeface="Arial" panose="020B0604020202020204" pitchFamily="34" charset="0"/>
                        </a:rPr>
                        <a:t>SUM IT UP!</a:t>
                      </a:r>
                      <a:endParaRPr lang="en-US" sz="1600" dirty="0">
                        <a:effectLst/>
                        <a:latin typeface="Raleway" panose="020B0503030101060003" pitchFamily="34" charset="0"/>
                        <a:ea typeface="Calibri" panose="020F0502020204030204" pitchFamily="34" charset="0"/>
                      </a:endParaRPr>
                    </a:p>
                    <a:p>
                      <a:pPr marL="342900" marR="0" lvl="0" indent="-342900" algn="just">
                        <a:lnSpc>
                          <a:spcPct val="107000"/>
                        </a:lnSpc>
                        <a:spcBef>
                          <a:spcPts val="0"/>
                        </a:spcBef>
                        <a:spcAft>
                          <a:spcPts val="0"/>
                        </a:spcAft>
                        <a:buFont typeface="+mj-lt"/>
                        <a:buAutoNum type="arabicPeriod"/>
                      </a:pPr>
                      <a:r>
                        <a:rPr lang="en-US" sz="1600" u="none" strike="noStrike" dirty="0">
                          <a:effectLst/>
                          <a:latin typeface="Raleway" panose="020B0503030101060003" pitchFamily="34" charset="0"/>
                          <a:ea typeface="Arial" panose="020B0604020202020204" pitchFamily="34" charset="0"/>
                        </a:rPr>
                        <a:t>In __________, the chromosome is inverted, and its segments are reversed from end to end.</a:t>
                      </a:r>
                    </a:p>
                    <a:p>
                      <a:pPr marL="342900" marR="0" lvl="0" indent="-342900" algn="just">
                        <a:lnSpc>
                          <a:spcPct val="107000"/>
                        </a:lnSpc>
                        <a:spcBef>
                          <a:spcPts val="0"/>
                        </a:spcBef>
                        <a:spcAft>
                          <a:spcPts val="0"/>
                        </a:spcAft>
                        <a:buFont typeface="+mj-lt"/>
                        <a:buAutoNum type="arabicPeriod"/>
                      </a:pPr>
                      <a:r>
                        <a:rPr lang="en-US" sz="1600" u="none" strike="noStrike" dirty="0">
                          <a:effectLst/>
                          <a:latin typeface="Raleway" panose="020B0503030101060003" pitchFamily="34" charset="0"/>
                          <a:ea typeface="Arial" panose="020B0604020202020204" pitchFamily="34" charset="0"/>
                        </a:rPr>
                        <a:t>In __________, a chromosomal fragment is unintentionally removed or deleted. </a:t>
                      </a:r>
                    </a:p>
                    <a:p>
                      <a:pPr marL="342900" marR="0" lvl="0" indent="-342900" algn="just">
                        <a:lnSpc>
                          <a:spcPct val="107000"/>
                        </a:lnSpc>
                        <a:spcBef>
                          <a:spcPts val="0"/>
                        </a:spcBef>
                        <a:spcAft>
                          <a:spcPts val="0"/>
                        </a:spcAft>
                        <a:buFont typeface="+mj-lt"/>
                        <a:buAutoNum type="arabicPeriod"/>
                      </a:pPr>
                      <a:r>
                        <a:rPr lang="en-US" sz="1600" u="none" strike="noStrike" dirty="0">
                          <a:effectLst/>
                          <a:latin typeface="Raleway" panose="020B0503030101060003" pitchFamily="34" charset="0"/>
                          <a:ea typeface="Arial" panose="020B0604020202020204" pitchFamily="34" charset="0"/>
                        </a:rPr>
                        <a:t>In __________, are sometimes referred to as incomplete </a:t>
                      </a:r>
                      <a:r>
                        <a:rPr lang="en-US" sz="1600" u="none" strike="noStrike" dirty="0" err="1">
                          <a:effectLst/>
                          <a:latin typeface="Raleway" panose="020B0503030101060003" pitchFamily="34" charset="0"/>
                          <a:ea typeface="Arial" panose="020B0604020202020204" pitchFamily="34" charset="0"/>
                        </a:rPr>
                        <a:t>trisomies</a:t>
                      </a:r>
                      <a:r>
                        <a:rPr lang="en-US" sz="1600" u="none" strike="noStrike" dirty="0">
                          <a:effectLst/>
                          <a:latin typeface="Raleway" panose="020B0503030101060003" pitchFamily="34" charset="0"/>
                          <a:ea typeface="Arial" panose="020B0604020202020204" pitchFamily="34" charset="0"/>
                        </a:rPr>
                        <a:t>.</a:t>
                      </a:r>
                    </a:p>
                    <a:p>
                      <a:pPr marL="342900" marR="0" lvl="0" indent="-342900" algn="just">
                        <a:lnSpc>
                          <a:spcPct val="107000"/>
                        </a:lnSpc>
                        <a:spcBef>
                          <a:spcPts val="0"/>
                        </a:spcBef>
                        <a:spcAft>
                          <a:spcPts val="0"/>
                        </a:spcAft>
                        <a:buFont typeface="+mj-lt"/>
                        <a:buAutoNum type="arabicPeriod"/>
                      </a:pPr>
                      <a:endParaRPr lang="en-US" sz="1600" u="none" strike="noStrike" dirty="0">
                        <a:effectLst/>
                        <a:latin typeface="Raleway" panose="020B0503030101060003" pitchFamily="34" charset="0"/>
                        <a:ea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u="none" strike="noStrike" dirty="0">
                          <a:effectLst/>
                          <a:latin typeface="Raleway" panose="020B0503030101060003" pitchFamily="34" charset="0"/>
                          <a:ea typeface="Arial" panose="020B0604020202020204" pitchFamily="34" charset="0"/>
                        </a:rPr>
                        <a:t>In __________, a fragment of a chromosome breaks off and moves to a separate chromosome.</a:t>
                      </a:r>
                      <a:endParaRPr lang="en-US" sz="1600" u="none" strike="noStrike" dirty="0">
                        <a:effectLst/>
                        <a:latin typeface="Raleway" panose="020B0503030101060003" pitchFamily="34" charset="0"/>
                        <a:ea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18095602"/>
                  </a:ext>
                </a:extLst>
              </a:tr>
            </a:tbl>
          </a:graphicData>
        </a:graphic>
      </p:graphicFrame>
      <p:pic>
        <p:nvPicPr>
          <p:cNvPr id="4" name="Audio 3">
            <a:hlinkClick r:id="" action="ppaction://media"/>
            <a:extLst>
              <a:ext uri="{FF2B5EF4-FFF2-40B4-BE49-F238E27FC236}">
                <a16:creationId xmlns:a16="http://schemas.microsoft.com/office/drawing/2014/main" id="{6441048A-B8DB-4ADB-8CC2-FD748690BD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5530542"/>
      </p:ext>
    </p:extLst>
  </p:cSld>
  <p:clrMapOvr>
    <a:masterClrMapping/>
  </p:clrMapOvr>
  <p:transition spd="slow" advTm="195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11195050"/>
            <a:chOff x="2191657" y="0"/>
            <a:chExt cx="7837714" cy="11195050"/>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7359707"/>
          </a:xfrm>
          <a:prstGeom prst="rect">
            <a:avLst/>
          </a:prstGeom>
          <a:noFill/>
        </p:spPr>
        <p:txBody>
          <a:bodyPr wrap="square">
            <a:spAutoFit/>
          </a:bodyPr>
          <a:lstStyle/>
          <a:p>
            <a:pPr algn="ctr"/>
            <a:r>
              <a:rPr lang="en-US" sz="2000" b="1" dirty="0">
                <a:solidFill>
                  <a:srgbClr val="7030A0"/>
                </a:solidFill>
                <a:latin typeface="Raleway" panose="020B0503030101060003" pitchFamily="34" charset="0"/>
                <a:ea typeface="Arial" panose="020B0604020202020204" pitchFamily="34" charset="0"/>
              </a:rPr>
              <a:t>Assessment 2</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Competency 2</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Describe the feedback mechanisms involved in regulating processes in the female reproductive system (e.g., menstrual cycle) S10LT – IIIc -35</a:t>
            </a:r>
            <a:r>
              <a:rPr kumimoji="0" lang="en-US" b="1" i="1" u="none" strike="noStrike" kern="1200" cap="none" spc="0" normalizeH="0" baseline="0" noProof="0" dirty="0">
                <a:ln>
                  <a:noFill/>
                </a:ln>
                <a:solidFill>
                  <a:srgbClr val="000000"/>
                </a:solidFill>
                <a:effectLst/>
                <a:uLnTx/>
                <a:uFillTx/>
                <a:latin typeface="Playfair Display" pitchFamily="2" charset="0"/>
                <a:ea typeface="Arial" panose="020B0604020202020204" pitchFamily="34" charset="0"/>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0" marR="0" lvl="0" indent="457200" algn="just"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7E6E6">
                  <a:lumMod val="25000"/>
                </a:srgbClr>
              </a:solidFill>
              <a:effectLst/>
              <a:uLnTx/>
              <a:uFillTx/>
              <a:latin typeface="Montserrat" panose="00000500000000000000" pitchFamily="2" charset="0"/>
              <a:ea typeface="Arial" panose="020B0604020202020204" pitchFamily="34" charset="0"/>
              <a:cs typeface="+mn-cs"/>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PH" sz="1400" b="1"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Direction: </a:t>
            </a: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Choose the letter of the correct answer.</a:t>
            </a: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342900" marR="0" lvl="0" indent="-342900">
              <a:lnSpc>
                <a:spcPct val="107000"/>
              </a:lnSpc>
              <a:spcBef>
                <a:spcPts val="0"/>
              </a:spcBef>
              <a:spcAft>
                <a:spcPts val="0"/>
              </a:spcAft>
              <a:buFont typeface="+mj-lt"/>
              <a:buAutoNum type="arabicPeriod" startAt="12"/>
            </a:pPr>
            <a:r>
              <a:rPr lang="en-PH" sz="1400" dirty="0">
                <a:solidFill>
                  <a:srgbClr val="000000"/>
                </a:solidFill>
                <a:latin typeface="Montserrat" panose="00000500000000000000" pitchFamily="2" charset="0"/>
              </a:rPr>
              <a:t>What can occur in two different types of cells: the reproductive and body cells?</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Mutations</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RNA</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Gene mutation</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Chromosomal mutation</a:t>
            </a:r>
            <a:endParaRPr lang="en-US" sz="1400" dirty="0">
              <a:solidFill>
                <a:srgbClr val="000000"/>
              </a:solidFill>
              <a:latin typeface="Montserrat" panose="00000500000000000000" pitchFamily="2" charset="0"/>
            </a:endParaRPr>
          </a:p>
          <a:p>
            <a:pPr marL="948690" marR="0">
              <a:lnSpc>
                <a:spcPct val="107000"/>
              </a:lnSpc>
              <a:spcBef>
                <a:spcPts val="0"/>
              </a:spcBef>
              <a:spcAft>
                <a:spcPts val="0"/>
              </a:spcAft>
            </a:pPr>
            <a:r>
              <a:rPr lang="en-PH" sz="1400" dirty="0">
                <a:solidFill>
                  <a:srgbClr val="000000"/>
                </a:solidFill>
                <a:latin typeface="Montserrat" panose="00000500000000000000" pitchFamily="2" charset="0"/>
              </a:rPr>
              <a:t> </a:t>
            </a:r>
            <a:endParaRPr lang="en-US" sz="1400" dirty="0">
              <a:solidFill>
                <a:srgbClr val="000000"/>
              </a:solidFill>
              <a:latin typeface="Montserrat" panose="00000500000000000000" pitchFamily="2" charset="0"/>
            </a:endParaRPr>
          </a:p>
          <a:p>
            <a:pPr marL="342900" marR="0" lvl="0" indent="-342900">
              <a:lnSpc>
                <a:spcPct val="107000"/>
              </a:lnSpc>
              <a:spcBef>
                <a:spcPts val="0"/>
              </a:spcBef>
              <a:spcAft>
                <a:spcPts val="0"/>
              </a:spcAft>
              <a:buFont typeface="+mj-lt"/>
              <a:buAutoNum type="arabicPeriod" startAt="13"/>
            </a:pPr>
            <a:r>
              <a:rPr lang="en-PH" sz="1400" dirty="0">
                <a:solidFill>
                  <a:srgbClr val="000000"/>
                </a:solidFill>
                <a:latin typeface="Montserrat" panose="00000500000000000000" pitchFamily="2" charset="0"/>
              </a:rPr>
              <a:t>What is a permanent change in the DNA sequence that makes up a gene?</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Mutations</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RNA</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Gene mutation</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Chromosomal mutation</a:t>
            </a:r>
            <a:endParaRPr lang="en-US" sz="1400" dirty="0">
              <a:solidFill>
                <a:srgbClr val="000000"/>
              </a:solidFill>
              <a:latin typeface="Montserrat" panose="00000500000000000000" pitchFamily="2" charset="0"/>
            </a:endParaRPr>
          </a:p>
          <a:p>
            <a:pPr marL="948690" marR="0">
              <a:lnSpc>
                <a:spcPct val="107000"/>
              </a:lnSpc>
              <a:spcBef>
                <a:spcPts val="0"/>
              </a:spcBef>
              <a:spcAft>
                <a:spcPts val="0"/>
              </a:spcAft>
            </a:pPr>
            <a:r>
              <a:rPr lang="en-PH" sz="1400" dirty="0">
                <a:solidFill>
                  <a:srgbClr val="000000"/>
                </a:solidFill>
                <a:latin typeface="Montserrat" panose="00000500000000000000" pitchFamily="2" charset="0"/>
              </a:rPr>
              <a:t> </a:t>
            </a:r>
            <a:endParaRPr lang="en-US" sz="1400" dirty="0">
              <a:solidFill>
                <a:srgbClr val="000000"/>
              </a:solidFill>
              <a:latin typeface="Montserrat" panose="00000500000000000000" pitchFamily="2" charset="0"/>
            </a:endParaRPr>
          </a:p>
          <a:p>
            <a:pPr marL="342900" marR="0" lvl="0" indent="-342900">
              <a:lnSpc>
                <a:spcPct val="107000"/>
              </a:lnSpc>
              <a:spcBef>
                <a:spcPts val="0"/>
              </a:spcBef>
              <a:spcAft>
                <a:spcPts val="0"/>
              </a:spcAft>
              <a:buFont typeface="+mj-lt"/>
              <a:buAutoNum type="arabicPeriod" startAt="14"/>
            </a:pPr>
            <a:r>
              <a:rPr lang="en-PH" sz="1400" dirty="0">
                <a:solidFill>
                  <a:srgbClr val="000000"/>
                </a:solidFill>
                <a:latin typeface="Montserrat" panose="00000500000000000000" pitchFamily="2" charset="0"/>
              </a:rPr>
              <a:t>__________ occurs at the chromosome level resulting in gene deletion, duplication, or rearrangement.</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Mutations</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RNA</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Gene mutation</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Chromosomal mutation</a:t>
            </a:r>
            <a:endParaRPr lang="en-US" sz="1400" dirty="0">
              <a:solidFill>
                <a:srgbClr val="000000"/>
              </a:solidFill>
              <a:latin typeface="Montserrat" panose="00000500000000000000" pitchFamily="2" charset="0"/>
            </a:endParaRPr>
          </a:p>
          <a:p>
            <a:pPr indent="457200" algn="just"/>
            <a:endParaRPr lang="en-US" dirty="0">
              <a:solidFill>
                <a:srgbClr val="000000"/>
              </a:solidFill>
              <a:latin typeface="Montserrat" panose="00000500000000000000" pitchFamily="2" charset="0"/>
              <a:ea typeface="Arial" panose="020B0604020202020204" pitchFamily="34" charset="0"/>
            </a:endParaRPr>
          </a:p>
          <a:p>
            <a:pPr indent="457200" algn="just"/>
            <a:endParaRPr lang="en-US"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
        <p:nvSpPr>
          <p:cNvPr id="14" name="Rectangle: Diagonal Corners Rounded 13">
            <a:extLst>
              <a:ext uri="{FF2B5EF4-FFF2-40B4-BE49-F238E27FC236}">
                <a16:creationId xmlns:a16="http://schemas.microsoft.com/office/drawing/2014/main" id="{A08A6288-784B-4417-BD79-2FC65A997696}"/>
              </a:ext>
            </a:extLst>
          </p:cNvPr>
          <p:cNvSpPr/>
          <p:nvPr/>
        </p:nvSpPr>
        <p:spPr>
          <a:xfrm>
            <a:off x="2324101" y="745830"/>
            <a:ext cx="7518399" cy="892470"/>
          </a:xfrm>
          <a:prstGeom prst="round2DiagRect">
            <a:avLst>
              <a:gd name="adj1" fmla="val 20899"/>
              <a:gd name="adj2" fmla="val 4251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C363C784-D199-4F02-AF3D-7103260CB6F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3851922"/>
      </p:ext>
    </p:extLst>
  </p:cSld>
  <p:clrMapOvr>
    <a:masterClrMapping/>
  </p:clrMapOvr>
  <p:transition spd="slow" advTm="17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11195050"/>
            <a:chOff x="2191657" y="0"/>
            <a:chExt cx="7837714" cy="11195050"/>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7447808"/>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startAt="15"/>
            </a:pPr>
            <a:r>
              <a:rPr lang="en-PH" sz="1400" dirty="0">
                <a:solidFill>
                  <a:srgbClr val="000000"/>
                </a:solidFill>
                <a:effectLst/>
                <a:highlight>
                  <a:srgbClr val="FFFFFF"/>
                </a:highlight>
                <a:latin typeface="Raleway" panose="020B0503030101060003" pitchFamily="34" charset="0"/>
                <a:ea typeface="Arial" panose="020B0604020202020204" pitchFamily="34" charset="0"/>
              </a:rPr>
              <a:t>It occurs when a piece of one chromosome breaks off and attaches to another chromosome. What kind of chromosomal mutation is this?</a:t>
            </a:r>
            <a:endParaRPr lang="en-US" sz="12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highlight>
                  <a:srgbClr val="FFFFFF"/>
                </a:highlight>
                <a:latin typeface="Raleway" panose="020B0503030101060003" pitchFamily="34" charset="0"/>
                <a:ea typeface="Arial" panose="020B0604020202020204" pitchFamily="34" charset="0"/>
              </a:rPr>
              <a:t>Chromosomal Deletion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Inversion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Translocation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Duplication</a:t>
            </a:r>
            <a:endParaRPr lang="en-US" sz="12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2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16"/>
            </a:pPr>
            <a:r>
              <a:rPr lang="en-PH" sz="1400" dirty="0">
                <a:solidFill>
                  <a:srgbClr val="000000"/>
                </a:solidFill>
                <a:effectLst/>
                <a:latin typeface="Raleway" panose="020B0503030101060003" pitchFamily="34" charset="0"/>
                <a:ea typeface="Arial" panose="020B0604020202020204" pitchFamily="34" charset="0"/>
              </a:rPr>
              <a:t>When a piece or section of chromosomal material is missing, this is referred to as partial monosomy. What kind of chromosomal mutation is this?</a:t>
            </a:r>
            <a:endParaRPr lang="en-US" sz="12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Deletion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Inversion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Translocation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Duplication</a:t>
            </a:r>
            <a:endParaRPr lang="en-US" sz="12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2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17"/>
            </a:pPr>
            <a:r>
              <a:rPr lang="en-PH" sz="1400" dirty="0">
                <a:solidFill>
                  <a:srgbClr val="000000"/>
                </a:solidFill>
                <a:effectLst/>
                <a:latin typeface="Raleway" panose="020B0503030101060003" pitchFamily="34" charset="0"/>
                <a:ea typeface="Arial" panose="020B0604020202020204" pitchFamily="34" charset="0"/>
              </a:rPr>
              <a:t>A chromosomal rearrangement in which a chromosome segment is reversed end-to-end. What kind of chromosomal mutation is this?</a:t>
            </a:r>
            <a:endParaRPr lang="en-US" sz="12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Deletion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Inversion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Translocation</a:t>
            </a:r>
          </a:p>
          <a:p>
            <a:pPr marL="800100" lvl="1" indent="-342900">
              <a:lnSpc>
                <a:spcPct val="107000"/>
              </a:lnSpc>
              <a:buFont typeface="+mj-lt"/>
              <a:buAutoNum type="alphaLcPeriod"/>
            </a:pPr>
            <a:r>
              <a:rPr lang="en-US" sz="1400" dirty="0">
                <a:solidFill>
                  <a:srgbClr val="000000"/>
                </a:solidFill>
                <a:latin typeface="Raleway" panose="020B0503030101060003" pitchFamily="34" charset="0"/>
              </a:rPr>
              <a:t>Chromosomal Duplication</a:t>
            </a:r>
          </a:p>
          <a:p>
            <a:pPr lvl="1">
              <a:lnSpc>
                <a:spcPct val="107000"/>
              </a:lnSpc>
            </a:pPr>
            <a:endParaRPr lang="en-US" dirty="0">
              <a:solidFill>
                <a:srgbClr val="000000"/>
              </a:solidFill>
              <a:latin typeface="Raleway" panose="020B0503030101060003" pitchFamily="34" charset="0"/>
              <a:ea typeface="Arial" panose="020B0604020202020204" pitchFamily="34" charset="0"/>
            </a:endParaRPr>
          </a:p>
          <a:p>
            <a:pPr marL="342900" marR="0" lvl="0" indent="-342900">
              <a:lnSpc>
                <a:spcPct val="107000"/>
              </a:lnSpc>
              <a:spcBef>
                <a:spcPts val="0"/>
              </a:spcBef>
              <a:spcAft>
                <a:spcPts val="0"/>
              </a:spcAft>
              <a:buFont typeface="+mj-lt"/>
              <a:buAutoNum type="arabicPeriod" startAt="18"/>
            </a:pPr>
            <a:r>
              <a:rPr lang="en-PH" sz="1400" dirty="0">
                <a:solidFill>
                  <a:srgbClr val="000000"/>
                </a:solidFill>
                <a:latin typeface="Raleway" panose="020B0503030101060003" pitchFamily="34" charset="0"/>
              </a:rPr>
              <a:t>Involves the production of one or more copies of a gene or chromosomal region. What kind of chromosomal mutation is this?</a:t>
            </a:r>
            <a:endParaRPr lang="en-US" sz="1400" dirty="0">
              <a:solidFill>
                <a:srgbClr val="000000"/>
              </a:solidFill>
              <a:latin typeface="Raleway" panose="020B0503030101060003" pitchFamily="34" charset="0"/>
            </a:endParaRPr>
          </a:p>
          <a:p>
            <a:pPr marL="800100" lvl="1" indent="-342900">
              <a:lnSpc>
                <a:spcPct val="107000"/>
              </a:lnSpc>
              <a:buFont typeface="+mj-lt"/>
              <a:buAutoNum type="alphaLcPeriod"/>
            </a:pPr>
            <a:r>
              <a:rPr lang="en-PH" sz="1400" dirty="0">
                <a:solidFill>
                  <a:srgbClr val="000000"/>
                </a:solidFill>
                <a:latin typeface="Raleway" panose="020B0503030101060003" pitchFamily="34" charset="0"/>
              </a:rPr>
              <a:t>Chromosomal Deletion</a:t>
            </a:r>
            <a:endParaRPr lang="en-US" sz="1400" dirty="0">
              <a:solidFill>
                <a:srgbClr val="000000"/>
              </a:solidFill>
              <a:latin typeface="Raleway" panose="020B0503030101060003" pitchFamily="34" charset="0"/>
            </a:endParaRPr>
          </a:p>
          <a:p>
            <a:pPr marL="800100" lvl="1" indent="-342900">
              <a:lnSpc>
                <a:spcPct val="107000"/>
              </a:lnSpc>
              <a:buFont typeface="+mj-lt"/>
              <a:buAutoNum type="alphaLcPeriod"/>
            </a:pPr>
            <a:r>
              <a:rPr lang="en-PH" sz="1400" dirty="0">
                <a:solidFill>
                  <a:srgbClr val="000000"/>
                </a:solidFill>
                <a:latin typeface="Raleway" panose="020B0503030101060003" pitchFamily="34" charset="0"/>
              </a:rPr>
              <a:t>Chromosomal Inversion</a:t>
            </a:r>
            <a:endParaRPr lang="en-US" sz="1400" dirty="0">
              <a:solidFill>
                <a:srgbClr val="000000"/>
              </a:solidFill>
              <a:latin typeface="Raleway" panose="020B0503030101060003" pitchFamily="34" charset="0"/>
            </a:endParaRPr>
          </a:p>
          <a:p>
            <a:pPr marL="800100" lvl="1" indent="-342900">
              <a:lnSpc>
                <a:spcPct val="107000"/>
              </a:lnSpc>
              <a:buFont typeface="+mj-lt"/>
              <a:buAutoNum type="alphaLcPeriod"/>
            </a:pPr>
            <a:r>
              <a:rPr lang="en-PH" sz="1400" dirty="0">
                <a:solidFill>
                  <a:srgbClr val="000000"/>
                </a:solidFill>
                <a:latin typeface="Raleway" panose="020B0503030101060003" pitchFamily="34" charset="0"/>
              </a:rPr>
              <a:t>Chromosomal Translocation</a:t>
            </a:r>
            <a:endParaRPr lang="en-US" sz="1400" dirty="0">
              <a:solidFill>
                <a:srgbClr val="000000"/>
              </a:solidFill>
              <a:latin typeface="Raleway" panose="020B0503030101060003" pitchFamily="34" charset="0"/>
            </a:endParaRPr>
          </a:p>
          <a:p>
            <a:pPr marL="800100" lvl="1" indent="-342900">
              <a:lnSpc>
                <a:spcPct val="107000"/>
              </a:lnSpc>
              <a:buFont typeface="+mj-lt"/>
              <a:buAutoNum type="alphaLcPeriod"/>
            </a:pPr>
            <a:r>
              <a:rPr lang="en-PH" sz="1400" dirty="0">
                <a:solidFill>
                  <a:srgbClr val="000000"/>
                </a:solidFill>
                <a:latin typeface="Raleway" panose="020B0503030101060003" pitchFamily="34" charset="0"/>
              </a:rPr>
              <a:t>Chromosomal Duplication</a:t>
            </a:r>
            <a:endParaRPr lang="en-US" sz="1400" dirty="0">
              <a:solidFill>
                <a:srgbClr val="000000"/>
              </a:solidFill>
              <a:latin typeface="Raleway" panose="020B0503030101060003" pitchFamily="34" charset="0"/>
            </a:endParaRPr>
          </a:p>
          <a:p>
            <a:pPr marL="948690" marR="0">
              <a:lnSpc>
                <a:spcPct val="107000"/>
              </a:lnSpc>
              <a:spcBef>
                <a:spcPts val="0"/>
              </a:spcBef>
              <a:spcAft>
                <a:spcPts val="0"/>
              </a:spcAft>
            </a:pPr>
            <a:r>
              <a:rPr lang="en-PH" sz="1800" dirty="0">
                <a:solidFill>
                  <a:srgbClr val="000000"/>
                </a:solidFill>
                <a:effectLst/>
                <a:latin typeface="Arial" panose="020B0604020202020204" pitchFamily="34" charset="0"/>
                <a:ea typeface="Arial" panose="020B0604020202020204" pitchFamily="34" charset="0"/>
              </a:rPr>
              <a:t> </a:t>
            </a:r>
            <a:endParaRPr lang="en-US" sz="1600" dirty="0">
              <a:effectLst/>
              <a:latin typeface="Calibri" panose="020F0502020204030204" pitchFamily="34" charset="0"/>
              <a:ea typeface="Calibri" panose="020F0502020204030204" pitchFamily="34" charset="0"/>
            </a:endParaRPr>
          </a:p>
          <a:p>
            <a:pPr indent="457200" algn="just"/>
            <a:endParaRPr lang="en-US" dirty="0">
              <a:solidFill>
                <a:srgbClr val="000000"/>
              </a:solidFill>
              <a:latin typeface="Raleway" panose="020B0503030101060003" pitchFamily="34" charset="0"/>
              <a:ea typeface="Arial" panose="020B0604020202020204" pitchFamily="34" charset="0"/>
            </a:endParaRPr>
          </a:p>
          <a:p>
            <a:pPr indent="457200" algn="just"/>
            <a:endParaRPr lang="en-US" sz="1600" dirty="0">
              <a:solidFill>
                <a:srgbClr val="000000"/>
              </a:solidFill>
              <a:latin typeface="Raleway" panose="020B0503030101060003" pitchFamily="34" charset="0"/>
              <a:ea typeface="Arial" panose="020B0604020202020204" pitchFamily="34" charset="0"/>
            </a:endParaRPr>
          </a:p>
          <a:p>
            <a:pPr indent="457200" algn="just"/>
            <a:endParaRPr lang="en-US" sz="1600" dirty="0">
              <a:solidFill>
                <a:srgbClr val="000000"/>
              </a:solidFill>
              <a:latin typeface="Raleway" panose="020B0503030101060003" pitchFamily="34" charset="0"/>
              <a:ea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FA236720-DA26-449E-8999-4D87F33753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40859184"/>
      </p:ext>
    </p:extLst>
  </p:cSld>
  <p:clrMapOvr>
    <a:masterClrMapping/>
  </p:clrMapOvr>
  <p:transition spd="slow" advTm="16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31AED4-199C-468B-8B33-E9DF95C824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6D00DC3-55E2-4F93-8E7F-C077DCEFD6D4}"/>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F704639-A668-499D-A5D4-324DF5859CA7}"/>
              </a:ext>
            </a:extLst>
          </p:cNvPr>
          <p:cNvSpPr txBox="1"/>
          <p:nvPr/>
        </p:nvSpPr>
        <p:spPr>
          <a:xfrm>
            <a:off x="977856" y="5497156"/>
            <a:ext cx="10236288" cy="1015663"/>
          </a:xfrm>
          <a:prstGeom prst="rect">
            <a:avLst/>
          </a:prstGeom>
          <a:noFill/>
        </p:spPr>
        <p:txBody>
          <a:bodyPr wrap="square">
            <a:spAutoFit/>
          </a:bodyPr>
          <a:lstStyle/>
          <a:p>
            <a:pPr indent="457200" algn="ctr">
              <a:spcAft>
                <a:spcPts val="800"/>
              </a:spcAft>
            </a:pPr>
            <a:r>
              <a:rPr lang="en-US" sz="2000" b="1" i="1" dirty="0">
                <a:solidFill>
                  <a:schemeClr val="bg1"/>
                </a:solidFill>
                <a:latin typeface="Playfair Display" pitchFamily="2" charset="0"/>
                <a:ea typeface="Arial" panose="020B0604020202020204" pitchFamily="34" charset="0"/>
              </a:rPr>
              <a:t>DNA (deoxyribonucleic acid) </a:t>
            </a:r>
            <a:r>
              <a:rPr lang="en-US" sz="2000" dirty="0">
                <a:solidFill>
                  <a:schemeClr val="bg1"/>
                </a:solidFill>
                <a:latin typeface="Raleway" panose="020B0503030101060003" pitchFamily="34" charset="0"/>
                <a:ea typeface="Arial" panose="020B0604020202020204" pitchFamily="34" charset="0"/>
              </a:rPr>
              <a:t>is the molecule that conveys genetic information for an organism's development and function. DNA is made up of two connected strands that loop around each other like a twisted ladder, giving it the form of a double helix</a:t>
            </a:r>
            <a:endParaRPr lang="en-US" dirty="0">
              <a:solidFill>
                <a:schemeClr val="bg1"/>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4" y="409298"/>
            <a:ext cx="7123971" cy="1323439"/>
          </a:xfrm>
          <a:prstGeom prst="rect">
            <a:avLst/>
          </a:prstGeom>
          <a:noFill/>
        </p:spPr>
        <p:txBody>
          <a:bodyPr wrap="square" rtlCol="0">
            <a:spAutoFit/>
          </a:bodyPr>
          <a:lstStyle/>
          <a:p>
            <a:r>
              <a:rPr lang="en-US" sz="8000" dirty="0">
                <a:solidFill>
                  <a:schemeClr val="bg1"/>
                </a:solidFill>
                <a:effectLst>
                  <a:outerShdw blurRad="38100" dist="38100" dir="2700000" algn="tl">
                    <a:srgbClr val="000000">
                      <a:alpha val="43137"/>
                    </a:srgbClr>
                  </a:outerShdw>
                </a:effectLst>
                <a:latin typeface="Untitled" pitchFamily="2" charset="0"/>
              </a:rPr>
              <a:t>Deoxyribonucleic Acid</a:t>
            </a:r>
          </a:p>
        </p:txBody>
      </p:sp>
      <p:pic>
        <p:nvPicPr>
          <p:cNvPr id="4" name="Picture 3">
            <a:extLst>
              <a:ext uri="{FF2B5EF4-FFF2-40B4-BE49-F238E27FC236}">
                <a16:creationId xmlns:a16="http://schemas.microsoft.com/office/drawing/2014/main" id="{F801D560-D8A5-404A-B755-6A8264673465}"/>
              </a:ext>
            </a:extLst>
          </p:cNvPr>
          <p:cNvPicPr>
            <a:picLocks noChangeAspect="1"/>
          </p:cNvPicPr>
          <p:nvPr/>
        </p:nvPicPr>
        <p:blipFill>
          <a:blip r:embed="rId7"/>
          <a:stretch>
            <a:fillRect/>
          </a:stretch>
        </p:blipFill>
        <p:spPr>
          <a:xfrm>
            <a:off x="2786081" y="1535272"/>
            <a:ext cx="6619838" cy="4021821"/>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21C2B44C-C310-4BF9-91DD-880044FED53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999316432"/>
      </p:ext>
    </p:extLst>
  </p:cSld>
  <p:clrMapOvr>
    <a:masterClrMapping/>
  </p:clrMapOvr>
  <p:transition spd="slow" advTm="458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wipe(up)">
                                      <p:cBhvr>
                                        <p:cTn id="19" dur="500"/>
                                        <p:tgtEl>
                                          <p:spTgt spid="1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0" nodeType="clickEffect">
                                  <p:stCondLst>
                                    <p:cond delay="0"/>
                                  </p:stCondLst>
                                  <p:childTnLst>
                                    <p:animEffect transition="out" filter="wipe(down)">
                                      <p:cBhvr>
                                        <p:cTn id="23" dur="500"/>
                                        <p:tgtEl>
                                          <p:spTgt spid="14">
                                            <p:txEl>
                                              <p:pRg st="0" end="0"/>
                                            </p:txEl>
                                          </p:spTgt>
                                        </p:tgtEl>
                                      </p:cBhvr>
                                    </p:animEffect>
                                    <p:set>
                                      <p:cBhvr>
                                        <p:cTn id="24" dur="1" fill="hold">
                                          <p:stCondLst>
                                            <p:cond delay="499"/>
                                          </p:stCondLst>
                                        </p:cTn>
                                        <p:tgtEl>
                                          <p:spTgt spid="14">
                                            <p:txEl>
                                              <p:pRg st="0" end="0"/>
                                            </p:txEl>
                                          </p:spTgt>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14" grpId="0" build="allAtOnce"/>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11195050"/>
            <a:chOff x="2191657" y="0"/>
            <a:chExt cx="7837714" cy="11195050"/>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6690421"/>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startAt="19"/>
            </a:pPr>
            <a:r>
              <a:rPr lang="en-PH" sz="1400" dirty="0">
                <a:solidFill>
                  <a:srgbClr val="000000"/>
                </a:solidFill>
                <a:effectLst/>
                <a:latin typeface="Raleway" panose="020B0503030101060003" pitchFamily="34" charset="0"/>
                <a:ea typeface="Arial" panose="020B0604020202020204" pitchFamily="34" charset="0"/>
              </a:rPr>
              <a:t>The Homologous pair of chromosomes are arranged in what characteristics?</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Size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Numbers</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Activity</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Frequency</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0"/>
            </a:pPr>
            <a:r>
              <a:rPr lang="en-PH" sz="1400" dirty="0">
                <a:solidFill>
                  <a:srgbClr val="000000"/>
                </a:solidFill>
                <a:effectLst/>
                <a:latin typeface="Raleway" panose="020B0503030101060003" pitchFamily="34" charset="0"/>
                <a:ea typeface="Arial" panose="020B0604020202020204" pitchFamily="34" charset="0"/>
              </a:rPr>
              <a:t>How do three chromosomal aberrations differ from one another?</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They are different by the frequency of smaller genes</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They are different by the number of genes within the chromosome.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They are different by the descending sizes of the genes within the chromosome.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They have no distinct difference.</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1"/>
            </a:pPr>
            <a:r>
              <a:rPr lang="en-PH" sz="1400" dirty="0">
                <a:solidFill>
                  <a:srgbClr val="000000"/>
                </a:solidFill>
                <a:effectLst/>
                <a:latin typeface="Raleway" panose="020B0503030101060003" pitchFamily="34" charset="0"/>
                <a:ea typeface="Arial" panose="020B0604020202020204" pitchFamily="34" charset="0"/>
              </a:rPr>
              <a:t>This abnormality is caused by an extra chromosome in chromosome 18.</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Down Syndrome </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Edwards</a:t>
            </a:r>
            <a:r>
              <a:rPr lang="en-PH" sz="1400" b="1" dirty="0">
                <a:solidFill>
                  <a:srgbClr val="000000"/>
                </a:solidFill>
                <a:effectLst/>
                <a:latin typeface="Raleway" panose="020B0503030101060003" pitchFamily="34" charset="0"/>
                <a:ea typeface="Arial" panose="020B0604020202020204" pitchFamily="34" charset="0"/>
              </a:rPr>
              <a:t> </a:t>
            </a:r>
            <a:r>
              <a:rPr lang="en-PH" sz="1400" dirty="0">
                <a:solidFill>
                  <a:srgbClr val="000000"/>
                </a:solidFill>
                <a:effectLst/>
                <a:latin typeface="Raleway" panose="020B0503030101060003" pitchFamily="34" charset="0"/>
                <a:ea typeface="Arial" panose="020B0604020202020204" pitchFamily="34" charset="0"/>
              </a:rPr>
              <a:t>Syndrome </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Klinefelter's 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Turner's syndrome</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2"/>
            </a:pPr>
            <a:r>
              <a:rPr lang="en-PH" sz="1400" dirty="0">
                <a:solidFill>
                  <a:srgbClr val="000000"/>
                </a:solidFill>
                <a:effectLst/>
                <a:latin typeface="Raleway" panose="020B0503030101060003" pitchFamily="34" charset="0"/>
                <a:ea typeface="Arial" panose="020B0604020202020204" pitchFamily="34" charset="0"/>
              </a:rPr>
              <a:t>This abnormality causes the female sexual characteristic to be underdeveloped.</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Down 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Edwards</a:t>
            </a:r>
            <a:r>
              <a:rPr lang="en-PH" sz="1400" b="1" dirty="0">
                <a:solidFill>
                  <a:srgbClr val="000000"/>
                </a:solidFill>
                <a:effectLst/>
                <a:latin typeface="Raleway" panose="020B0503030101060003" pitchFamily="34" charset="0"/>
                <a:ea typeface="Arial" panose="020B0604020202020204" pitchFamily="34" charset="0"/>
              </a:rPr>
              <a:t> </a:t>
            </a:r>
            <a:r>
              <a:rPr lang="en-PH" sz="1400" dirty="0">
                <a:solidFill>
                  <a:srgbClr val="000000"/>
                </a:solidFill>
                <a:effectLst/>
                <a:latin typeface="Raleway" panose="020B0503030101060003" pitchFamily="34" charset="0"/>
                <a:ea typeface="Arial" panose="020B0604020202020204" pitchFamily="34" charset="0"/>
              </a:rPr>
              <a:t>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Klinefelter's 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Turner's 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endParaRPr lang="en-US" sz="1400" dirty="0">
              <a:solidFill>
                <a:srgbClr val="000000"/>
              </a:solidFill>
              <a:latin typeface="Raleway" panose="020B0503030101060003"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9F4F9D0F-03FE-4E63-8214-76E021990D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0371599"/>
      </p:ext>
    </p:extLst>
  </p:cSld>
  <p:clrMapOvr>
    <a:masterClrMapping/>
  </p:clrMapOvr>
  <p:transition spd="slow" advTm="160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1"/>
            <a:ext cx="8476343" cy="5657972"/>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1857828" y="-6228"/>
            <a:ext cx="8476343" cy="5664200"/>
          </a:xfrm>
          <a:prstGeom prst="rect">
            <a:avLst/>
          </a:prstGeom>
        </p:spPr>
      </p:pic>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6731971"/>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startAt="23"/>
            </a:pPr>
            <a:r>
              <a:rPr lang="en-PH" sz="1400" dirty="0">
                <a:solidFill>
                  <a:srgbClr val="000000"/>
                </a:solidFill>
                <a:effectLst/>
                <a:latin typeface="Raleway" panose="020B0503030101060003" pitchFamily="34" charset="0"/>
                <a:ea typeface="Arial" panose="020B0604020202020204" pitchFamily="34" charset="0"/>
              </a:rPr>
              <a:t>Cri du chat which is an abnormality that causes babies to make high-pitched cries is a result of?</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Deletion of the short part of chromosome 5</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Duplication of the short part of chromosome 6</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Deletion of the short part of chromosome 6</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Duplication of the short part chromosome 5</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4"/>
            </a:pPr>
            <a:r>
              <a:rPr lang="en-PH" sz="1400" dirty="0">
                <a:solidFill>
                  <a:srgbClr val="000000"/>
                </a:solidFill>
                <a:effectLst/>
                <a:latin typeface="Raleway" panose="020B0503030101060003" pitchFamily="34" charset="0"/>
                <a:ea typeface="Arial" panose="020B0604020202020204" pitchFamily="34" charset="0"/>
              </a:rPr>
              <a:t>Why is a specific base pairing essential for transcription and translation?</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Because</a:t>
            </a:r>
            <a:r>
              <a:rPr lang="en-PH" sz="1400" b="1" dirty="0">
                <a:solidFill>
                  <a:srgbClr val="000000"/>
                </a:solidFill>
                <a:effectLst/>
                <a:latin typeface="Raleway" panose="020B0503030101060003" pitchFamily="34" charset="0"/>
                <a:ea typeface="Arial" panose="020B0604020202020204" pitchFamily="34" charset="0"/>
              </a:rPr>
              <a:t> </a:t>
            </a:r>
            <a:r>
              <a:rPr lang="en-PH" sz="1400" dirty="0">
                <a:solidFill>
                  <a:srgbClr val="000000"/>
                </a:solidFill>
                <a:effectLst/>
                <a:latin typeface="Raleway" panose="020B0503030101060003" pitchFamily="34" charset="0"/>
                <a:ea typeface="Arial" panose="020B0604020202020204" pitchFamily="34" charset="0"/>
              </a:rPr>
              <a:t>specific base pairing dictates the </a:t>
            </a:r>
            <a:r>
              <a:rPr lang="en-PH" sz="1400" dirty="0">
                <a:effectLst/>
                <a:latin typeface="Raleway" panose="020B0503030101060003" pitchFamily="34" charset="0"/>
                <a:ea typeface="Arial" panose="020B0604020202020204" pitchFamily="34" charset="0"/>
              </a:rPr>
              <a:t>particular</a:t>
            </a:r>
            <a:r>
              <a:rPr lang="en-PH" sz="1400" dirty="0">
                <a:solidFill>
                  <a:srgbClr val="000000"/>
                </a:solidFill>
                <a:effectLst/>
                <a:latin typeface="Raleway" panose="020B0503030101060003" pitchFamily="34" charset="0"/>
                <a:ea typeface="Arial" panose="020B0604020202020204" pitchFamily="34" charset="0"/>
              </a:rPr>
              <a:t> type of amino acids to be created</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Because specific base pairing powers the translation and transcription processes</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Because specific base pairing is our defense for specific kinds of mutations</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effectLst/>
                <a:latin typeface="Raleway" panose="020B0503030101060003" pitchFamily="34" charset="0"/>
                <a:ea typeface="Arial" panose="020B0604020202020204" pitchFamily="34" charset="0"/>
              </a:rPr>
              <a:t>The specific</a:t>
            </a:r>
            <a:r>
              <a:rPr lang="en-PH" sz="1400" dirty="0">
                <a:solidFill>
                  <a:srgbClr val="000000"/>
                </a:solidFill>
                <a:effectLst/>
                <a:latin typeface="Raleway" panose="020B0503030101060003" pitchFamily="34" charset="0"/>
                <a:ea typeface="Arial" panose="020B0604020202020204" pitchFamily="34" charset="0"/>
              </a:rPr>
              <a:t> base pairing has no influence </a:t>
            </a:r>
            <a:r>
              <a:rPr lang="en-PH" sz="1400" dirty="0">
                <a:effectLst/>
                <a:latin typeface="Raleway" panose="020B0503030101060003" pitchFamily="34" charset="0"/>
                <a:ea typeface="Arial" panose="020B0604020202020204" pitchFamily="34" charset="0"/>
              </a:rPr>
              <a:t>on</a:t>
            </a:r>
            <a:r>
              <a:rPr lang="en-PH" sz="1400" dirty="0">
                <a:solidFill>
                  <a:srgbClr val="000000"/>
                </a:solidFill>
                <a:effectLst/>
                <a:latin typeface="Raleway" panose="020B0503030101060003" pitchFamily="34" charset="0"/>
                <a:ea typeface="Arial" panose="020B0604020202020204" pitchFamily="34" charset="0"/>
              </a:rPr>
              <a:t> the two-process stated.</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5"/>
            </a:pPr>
            <a:r>
              <a:rPr lang="en-PH" sz="1400" dirty="0">
                <a:solidFill>
                  <a:srgbClr val="000000"/>
                </a:solidFill>
                <a:effectLst/>
                <a:latin typeface="Raleway" panose="020B0503030101060003" pitchFamily="34" charset="0"/>
                <a:ea typeface="Arial" panose="020B0604020202020204" pitchFamily="34" charset="0"/>
              </a:rPr>
              <a:t>Protein X's eleventh amino acid should be serine, but due to a mutation, it now has alanine at that position. What type of mutation may have resulted in this change?</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Missense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Nonsense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Silent</a:t>
            </a:r>
            <a:endParaRPr lang="en-US" sz="1400" dirty="0">
              <a:effectLst/>
              <a:latin typeface="Raleway" panose="020B0503030101060003" pitchFamily="34"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Insertion</a:t>
            </a:r>
            <a:endParaRPr lang="en-US" sz="1400" dirty="0">
              <a:effectLst/>
              <a:latin typeface="Raleway" panose="020B0503030101060003" pitchFamily="34" charset="0"/>
              <a:ea typeface="Calibri" panose="020F0502020204030204" pitchFamily="34" charset="0"/>
            </a:endParaRPr>
          </a:p>
          <a:p>
            <a:pPr lvl="1" algn="just">
              <a:lnSpc>
                <a:spcPct val="107000"/>
              </a:lnSpc>
            </a:pPr>
            <a:r>
              <a:rPr lang="en-PH" sz="1400" dirty="0">
                <a:solidFill>
                  <a:srgbClr val="000000"/>
                </a:solidFill>
                <a:effectLst/>
                <a:latin typeface="Arial" panose="020B0604020202020204" pitchFamily="34" charset="0"/>
                <a:ea typeface="Arial" panose="020B0604020202020204" pitchFamily="34" charset="0"/>
              </a:rPr>
              <a:t> </a:t>
            </a:r>
            <a:endParaRPr lang="en-US" sz="1200" dirty="0">
              <a:effectLst/>
              <a:latin typeface="Calibri" panose="020F0502020204030204" pitchFamily="34" charset="0"/>
              <a:ea typeface="Calibri" panose="020F0502020204030204" pitchFamily="34" charset="0"/>
            </a:endParaRPr>
          </a:p>
          <a:p>
            <a:pPr marL="0" marR="0" algn="just">
              <a:lnSpc>
                <a:spcPct val="107000"/>
              </a:lnSpc>
              <a:spcBef>
                <a:spcPts val="0"/>
              </a:spcBef>
              <a:spcAft>
                <a:spcPts val="0"/>
              </a:spcAft>
            </a:pPr>
            <a:r>
              <a:rPr lang="en-PH" sz="1400" dirty="0">
                <a:solidFill>
                  <a:srgbClr val="000000"/>
                </a:solidFill>
                <a:effectLst/>
                <a:latin typeface="Arial" panose="020B0604020202020204" pitchFamily="34" charset="0"/>
                <a:ea typeface="Arial" panose="020B0604020202020204" pitchFamily="34" charset="0"/>
              </a:rPr>
              <a:t> </a:t>
            </a:r>
            <a:endParaRPr lang="en-US" sz="1200" dirty="0">
              <a:effectLst/>
              <a:latin typeface="Calibri" panose="020F0502020204030204" pitchFamily="34" charset="0"/>
              <a:ea typeface="Calibri" panose="020F0502020204030204" pitchFamily="34" charset="0"/>
            </a:endParaRPr>
          </a:p>
          <a:p>
            <a:pPr marL="800100" lvl="1" indent="-342900">
              <a:lnSpc>
                <a:spcPct val="107000"/>
              </a:lnSpc>
              <a:buFont typeface="+mj-lt"/>
              <a:buAutoNum type="alphaLcPeriod"/>
            </a:pPr>
            <a:endParaRPr lang="en-US" sz="1400" dirty="0">
              <a:solidFill>
                <a:srgbClr val="000000"/>
              </a:solidFill>
              <a:latin typeface="Raleway" panose="020B0503030101060003"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934ACCC1-FE0F-4BF4-AF5E-2EFD5882CF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3822194"/>
      </p:ext>
    </p:extLst>
  </p:cSld>
  <p:clrMapOvr>
    <a:masterClrMapping/>
  </p:clrMapOvr>
  <p:transition spd="slow" advTm="173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B601DE-42AB-4672-8C5E-3B20F54281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V="1">
            <a:off x="0" y="15240"/>
            <a:ext cx="12192000" cy="6827520"/>
          </a:xfrm>
          <a:prstGeom prst="rect">
            <a:avLst/>
          </a:prstGeom>
        </p:spPr>
      </p:pic>
      <p:sp>
        <p:nvSpPr>
          <p:cNvPr id="10" name="Rectangle 9">
            <a:extLst>
              <a:ext uri="{FF2B5EF4-FFF2-40B4-BE49-F238E27FC236}">
                <a16:creationId xmlns:a16="http://schemas.microsoft.com/office/drawing/2014/main" id="{755EE8DF-6147-43A6-B994-D5FB465F11A7}"/>
              </a:ext>
            </a:extLst>
          </p:cNvPr>
          <p:cNvSpPr/>
          <p:nvPr/>
        </p:nvSpPr>
        <p:spPr>
          <a:xfrm>
            <a:off x="0" y="-635000"/>
            <a:ext cx="12192000" cy="7492999"/>
          </a:xfrm>
          <a:prstGeom prst="rect">
            <a:avLst/>
          </a:prstGeom>
          <a:solidFill>
            <a:srgbClr val="501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2481EE-4379-471E-83D8-D426364D1101}"/>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 🄶🄻🄸🅃🅃🄴🅁 🄶🅁🄰🄿🄷🄸🄲🅂 🄽 🄼🄾🅁🄴">
            <a:extLst>
              <a:ext uri="{FF2B5EF4-FFF2-40B4-BE49-F238E27FC236}">
                <a16:creationId xmlns:a16="http://schemas.microsoft.com/office/drawing/2014/main" id="{CC5616E2-98EA-48C0-810D-C68751680E5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3447074">
            <a:off x="-3141114" y="-12831"/>
            <a:ext cx="10746750" cy="8060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1847E2E-ED24-404A-BCCB-B028FA78F795}"/>
              </a:ext>
            </a:extLst>
          </p:cNvPr>
          <p:cNvGrpSpPr/>
          <p:nvPr/>
        </p:nvGrpSpPr>
        <p:grpSpPr>
          <a:xfrm>
            <a:off x="4274135" y="444743"/>
            <a:ext cx="6531948" cy="5314371"/>
            <a:chOff x="4958201" y="366397"/>
            <a:chExt cx="6531948" cy="5314371"/>
          </a:xfrm>
        </p:grpSpPr>
        <p:sp>
          <p:nvSpPr>
            <p:cNvPr id="11" name="TextBox 10">
              <a:extLst>
                <a:ext uri="{FF2B5EF4-FFF2-40B4-BE49-F238E27FC236}">
                  <a16:creationId xmlns:a16="http://schemas.microsoft.com/office/drawing/2014/main" id="{0B4AFB27-9023-4ECD-876C-9A8336B74417}"/>
                </a:ext>
              </a:extLst>
            </p:cNvPr>
            <p:cNvSpPr txBox="1"/>
            <p:nvPr/>
          </p:nvSpPr>
          <p:spPr>
            <a:xfrm rot="21427460">
              <a:off x="4958201" y="366397"/>
              <a:ext cx="5899063" cy="3770263"/>
            </a:xfrm>
            <a:prstGeom prst="rect">
              <a:avLst/>
            </a:prstGeom>
            <a:noFill/>
          </p:spPr>
          <p:txBody>
            <a:bodyPr wrap="square" rtlCol="0">
              <a:spAutoFit/>
            </a:bodyPr>
            <a:lstStyle/>
            <a:p>
              <a:r>
                <a:rPr lang="en-US" sz="239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Thank</a:t>
              </a:r>
              <a:r>
                <a:rPr lang="en-US" sz="13800" dirty="0">
                  <a:solidFill>
                    <a:schemeClr val="bg1"/>
                  </a:solidFill>
                  <a:effectLst>
                    <a:outerShdw blurRad="38100" dist="38100" dir="2700000" algn="tl">
                      <a:srgbClr val="000000">
                        <a:alpha val="43137"/>
                      </a:srgbClr>
                    </a:outerShdw>
                  </a:effectLst>
                  <a:latin typeface="Untitled" pitchFamily="2" charset="0"/>
                </a:rPr>
                <a:t>  </a:t>
              </a:r>
            </a:p>
          </p:txBody>
        </p:sp>
        <p:sp>
          <p:nvSpPr>
            <p:cNvPr id="16" name="TextBox 15">
              <a:extLst>
                <a:ext uri="{FF2B5EF4-FFF2-40B4-BE49-F238E27FC236}">
                  <a16:creationId xmlns:a16="http://schemas.microsoft.com/office/drawing/2014/main" id="{60E7A7A0-2924-49BC-8871-51E7EEFBE81A}"/>
                </a:ext>
              </a:extLst>
            </p:cNvPr>
            <p:cNvSpPr txBox="1"/>
            <p:nvPr/>
          </p:nvSpPr>
          <p:spPr>
            <a:xfrm rot="21217910">
              <a:off x="5591086" y="1910505"/>
              <a:ext cx="5899063" cy="3770263"/>
            </a:xfrm>
            <a:prstGeom prst="rect">
              <a:avLst/>
            </a:prstGeom>
            <a:noFill/>
          </p:spPr>
          <p:txBody>
            <a:bodyPr wrap="square" rtlCol="0">
              <a:spAutoFit/>
            </a:bodyPr>
            <a:lstStyle/>
            <a:p>
              <a:r>
                <a:rPr lang="en-US" sz="239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You</a:t>
              </a:r>
              <a:endParaRPr lang="en-US" sz="13800" spc="-300" dirty="0">
                <a:solidFill>
                  <a:schemeClr val="bg1"/>
                </a:solidFill>
                <a:effectLst>
                  <a:outerShdw blurRad="38100" dist="38100" dir="2700000" algn="tl">
                    <a:srgbClr val="000000">
                      <a:alpha val="43137"/>
                    </a:srgbClr>
                  </a:outerShdw>
                </a:effectLst>
                <a:latin typeface="Untitled" pitchFamily="2" charset="0"/>
              </a:endParaRPr>
            </a:p>
          </p:txBody>
        </p:sp>
        <p:sp>
          <p:nvSpPr>
            <p:cNvPr id="18" name="TextBox 17">
              <a:extLst>
                <a:ext uri="{FF2B5EF4-FFF2-40B4-BE49-F238E27FC236}">
                  <a16:creationId xmlns:a16="http://schemas.microsoft.com/office/drawing/2014/main" id="{9FA130A0-6D95-4AED-BCA6-64E85A8AA141}"/>
                </a:ext>
              </a:extLst>
            </p:cNvPr>
            <p:cNvSpPr txBox="1"/>
            <p:nvPr/>
          </p:nvSpPr>
          <p:spPr>
            <a:xfrm rot="411923">
              <a:off x="9118337" y="1910504"/>
              <a:ext cx="1299028" cy="3770263"/>
            </a:xfrm>
            <a:prstGeom prst="rect">
              <a:avLst/>
            </a:prstGeom>
            <a:noFill/>
          </p:spPr>
          <p:txBody>
            <a:bodyPr wrap="square">
              <a:spAutoFit/>
            </a:bodyPr>
            <a:lstStyle/>
            <a:p>
              <a:r>
                <a:rPr kumimoji="0" lang="en-US" sz="23900" b="0" i="0" u="none" strike="noStrike" kern="1200" cap="none" spc="-30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Untitled" pitchFamily="2" charset="0"/>
                  <a:ea typeface="+mn-ea"/>
                  <a:cs typeface="+mn-cs"/>
                </a:rPr>
                <a:t>!</a:t>
              </a:r>
              <a:r>
                <a:rPr kumimoji="0" lang="en-US" sz="11500" b="0"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Untitled" pitchFamily="2" charset="0"/>
                  <a:ea typeface="+mn-ea"/>
                  <a:cs typeface="+mn-cs"/>
                </a:rPr>
                <a:t>  </a:t>
              </a:r>
              <a:endParaRPr lang="en-US" sz="1600" dirty="0"/>
            </a:p>
          </p:txBody>
        </p:sp>
      </p:grpSp>
      <p:sp>
        <p:nvSpPr>
          <p:cNvPr id="19" name="TextBox 18">
            <a:extLst>
              <a:ext uri="{FF2B5EF4-FFF2-40B4-BE49-F238E27FC236}">
                <a16:creationId xmlns:a16="http://schemas.microsoft.com/office/drawing/2014/main" id="{8AFDD92B-2354-40AD-881A-CD0409CEAB9D}"/>
              </a:ext>
            </a:extLst>
          </p:cNvPr>
          <p:cNvSpPr txBox="1"/>
          <p:nvPr/>
        </p:nvSpPr>
        <p:spPr>
          <a:xfrm>
            <a:off x="5939709" y="4809004"/>
            <a:ext cx="4670643" cy="562991"/>
          </a:xfrm>
          <a:prstGeom prst="round2DiagRect">
            <a:avLst>
              <a:gd name="adj1" fmla="val 20302"/>
              <a:gd name="adj2" fmla="val 50000"/>
            </a:avLst>
          </a:prstGeom>
          <a:blipFill dpi="0" rotWithShape="1">
            <a:blip r:embed="rId4">
              <a:extLst>
                <a:ext uri="{28A0092B-C50C-407E-A947-70E740481C1C}">
                  <a14:useLocalDpi xmlns:a14="http://schemas.microsoft.com/office/drawing/2010/main" val="0"/>
                </a:ext>
              </a:extLst>
            </a:blip>
            <a:srcRect/>
            <a:stretch>
              <a:fillRect l="-9006" t="-273931" r="-36270" b="-37567"/>
            </a:stretch>
          </a:blipFill>
          <a:effectLst>
            <a:outerShdw blurRad="50800" dist="38100" dir="2700000" algn="tl" rotWithShape="0">
              <a:prstClr val="black">
                <a:alpha val="40000"/>
              </a:prstClr>
            </a:outerShdw>
          </a:effectLst>
        </p:spPr>
        <p:txBody>
          <a:bodyPr wrap="square">
            <a:spAutoFit/>
          </a:bodyPr>
          <a:lstStyle/>
          <a:p>
            <a:pPr marL="0" marR="0">
              <a:lnSpc>
                <a:spcPct val="106000"/>
              </a:lnSpc>
              <a:spcBef>
                <a:spcPts val="0"/>
              </a:spcBef>
              <a:spcAft>
                <a:spcPts val="800"/>
              </a:spcAft>
            </a:pPr>
            <a:r>
              <a:rPr lang="en-US" sz="2000" kern="1200" spc="300" dirty="0">
                <a:solidFill>
                  <a:schemeClr val="accent4">
                    <a:lumMod val="20000"/>
                    <a:lumOff val="80000"/>
                  </a:schemeClr>
                </a:solidFill>
                <a:latin typeface="Gilroy-Bold" panose="00000800000000000000" pitchFamily="2" charset="0"/>
                <a:ea typeface="Calibri" panose="020F0502020204030204" pitchFamily="34" charset="0"/>
              </a:rPr>
              <a:t> COMPETENCY 2: MUTATION</a:t>
            </a:r>
            <a:endParaRPr lang="en-US" sz="3600" dirty="0">
              <a:solidFill>
                <a:schemeClr val="accent4">
                  <a:lumMod val="20000"/>
                  <a:lumOff val="80000"/>
                </a:schemeClr>
              </a:solidFill>
              <a:latin typeface="Gilroy-Bold" panose="00000800000000000000" pitchFamily="2" charset="0"/>
              <a:ea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6C691AC5-C831-467F-A410-89C0286F53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9564062"/>
      </p:ext>
    </p:extLst>
  </p:cSld>
  <p:clrMapOvr>
    <a:masterClrMapping/>
  </p:clrMapOvr>
  <p:transition spd="slow" advTm="441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CA2990-6AD8-43AA-A5F8-C74243A862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15A17003-62B1-4F1B-BE8E-BC7BB70A392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3354CCDD-867F-48EB-B321-98ABF099D860}"/>
              </a:ext>
            </a:extLst>
          </p:cNvPr>
          <p:cNvGrpSpPr/>
          <p:nvPr/>
        </p:nvGrpSpPr>
        <p:grpSpPr>
          <a:xfrm>
            <a:off x="1447711" y="4730441"/>
            <a:ext cx="9296576" cy="2718693"/>
            <a:chOff x="1447711" y="4730441"/>
            <a:chExt cx="9296576" cy="2718693"/>
          </a:xfrm>
        </p:grpSpPr>
        <p:sp>
          <p:nvSpPr>
            <p:cNvPr id="6" name="Rectangle 5">
              <a:extLst>
                <a:ext uri="{FF2B5EF4-FFF2-40B4-BE49-F238E27FC236}">
                  <a16:creationId xmlns:a16="http://schemas.microsoft.com/office/drawing/2014/main" id="{9A270652-92EB-47C1-9ED9-70FCF1284FD8}"/>
                </a:ext>
              </a:extLst>
            </p:cNvPr>
            <p:cNvSpPr/>
            <p:nvPr/>
          </p:nvSpPr>
          <p:spPr>
            <a:xfrm>
              <a:off x="4395018" y="5939297"/>
              <a:ext cx="3853631" cy="337677"/>
            </a:xfrm>
            <a:prstGeom prst="rect">
              <a:avLst/>
            </a:prstGeom>
            <a:solidFill>
              <a:srgbClr val="8E1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71009E-B322-40D6-A895-DA83BF827A7E}"/>
                </a:ext>
              </a:extLst>
            </p:cNvPr>
            <p:cNvSpPr/>
            <p:nvPr/>
          </p:nvSpPr>
          <p:spPr>
            <a:xfrm>
              <a:off x="4395018" y="6330948"/>
              <a:ext cx="3853631" cy="337677"/>
            </a:xfrm>
            <a:prstGeom prst="rect">
              <a:avLst/>
            </a:prstGeom>
            <a:solidFill>
              <a:srgbClr val="8E1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F704639-A668-499D-A5D4-324DF5859CA7}"/>
                </a:ext>
              </a:extLst>
            </p:cNvPr>
            <p:cNvSpPr txBox="1"/>
            <p:nvPr/>
          </p:nvSpPr>
          <p:spPr>
            <a:xfrm>
              <a:off x="1447711" y="4730441"/>
              <a:ext cx="9296576" cy="2718693"/>
            </a:xfrm>
            <a:prstGeom prst="rect">
              <a:avLst/>
            </a:prstGeom>
            <a:noFill/>
          </p:spPr>
          <p:txBody>
            <a:bodyPr wrap="square">
              <a:spAutoFit/>
            </a:bodyPr>
            <a:lstStyle/>
            <a:p>
              <a:pPr indent="457200" algn="ctr">
                <a:spcAft>
                  <a:spcPts val="800"/>
                </a:spcAft>
              </a:pPr>
              <a:r>
                <a:rPr lang="en-US" dirty="0">
                  <a:solidFill>
                    <a:schemeClr val="bg1"/>
                  </a:solidFill>
                  <a:latin typeface="Raleway" panose="020B0503030101060003" pitchFamily="34" charset="0"/>
                  <a:ea typeface="Arial" panose="020B0604020202020204" pitchFamily="34" charset="0"/>
                </a:rPr>
                <a:t>The backbone of each strand is made up of alternating sugar called </a:t>
              </a:r>
              <a:r>
                <a:rPr lang="en-US" b="1" i="1" dirty="0">
                  <a:solidFill>
                    <a:schemeClr val="bg1"/>
                  </a:solidFill>
                  <a:latin typeface="Playfair Display" pitchFamily="2" charset="0"/>
                  <a:ea typeface="Arial" panose="020B0604020202020204" pitchFamily="34" charset="0"/>
                </a:rPr>
                <a:t>deoxyribose</a:t>
              </a:r>
              <a:r>
                <a:rPr lang="en-US" dirty="0">
                  <a:solidFill>
                    <a:schemeClr val="bg1"/>
                  </a:solidFill>
                  <a:latin typeface="Raleway" panose="020B0503030101060003" pitchFamily="34" charset="0"/>
                  <a:ea typeface="Arial" panose="020B0604020202020204" pitchFamily="34" charset="0"/>
                </a:rPr>
                <a:t> and </a:t>
              </a:r>
              <a:r>
                <a:rPr lang="en-US" b="1" i="1" dirty="0">
                  <a:solidFill>
                    <a:schemeClr val="bg1"/>
                  </a:solidFill>
                  <a:latin typeface="Playfair Display" pitchFamily="2" charset="0"/>
                  <a:ea typeface="Arial" panose="020B0604020202020204" pitchFamily="34" charset="0"/>
                </a:rPr>
                <a:t>phosphate groups</a:t>
              </a:r>
              <a:r>
                <a:rPr lang="en-US" dirty="0">
                  <a:solidFill>
                    <a:schemeClr val="bg1"/>
                  </a:solidFill>
                  <a:latin typeface="Raleway" panose="020B0503030101060003" pitchFamily="34" charset="0"/>
                  <a:ea typeface="Arial" panose="020B0604020202020204" pitchFamily="34" charset="0"/>
                </a:rPr>
                <a:t>. Each sugar has one of four bases attached to it: </a:t>
              </a:r>
              <a:r>
                <a:rPr lang="en-US" b="1" i="1" dirty="0">
                  <a:solidFill>
                    <a:schemeClr val="bg1"/>
                  </a:solidFill>
                  <a:latin typeface="Raleway" panose="020B0503030101060003" pitchFamily="34" charset="0"/>
                  <a:ea typeface="Arial" panose="020B0604020202020204" pitchFamily="34" charset="0"/>
                </a:rPr>
                <a:t>adenine (A), cytosine (C)</a:t>
              </a:r>
              <a:r>
                <a:rPr lang="en-US" dirty="0">
                  <a:solidFill>
                    <a:schemeClr val="bg1"/>
                  </a:solidFill>
                  <a:latin typeface="Raleway" panose="020B0503030101060003" pitchFamily="34" charset="0"/>
                  <a:ea typeface="Arial" panose="020B0604020202020204" pitchFamily="34" charset="0"/>
                </a:rPr>
                <a:t>, </a:t>
              </a:r>
              <a:r>
                <a:rPr lang="en-US" b="1" i="1" dirty="0">
                  <a:solidFill>
                    <a:schemeClr val="bg1"/>
                  </a:solidFill>
                  <a:latin typeface="Raleway" panose="020B0503030101060003" pitchFamily="34" charset="0"/>
                  <a:ea typeface="Arial" panose="020B0604020202020204" pitchFamily="34" charset="0"/>
                </a:rPr>
                <a:t>guanine (G</a:t>
              </a:r>
              <a:r>
                <a:rPr lang="en-US" b="1" dirty="0">
                  <a:solidFill>
                    <a:schemeClr val="bg1"/>
                  </a:solidFill>
                  <a:latin typeface="Raleway" panose="020B0503030101060003" pitchFamily="34" charset="0"/>
                  <a:ea typeface="Arial" panose="020B0604020202020204" pitchFamily="34" charset="0"/>
                </a:rPr>
                <a:t>), </a:t>
              </a:r>
              <a:r>
                <a:rPr lang="en-US" dirty="0">
                  <a:solidFill>
                    <a:schemeClr val="bg1"/>
                  </a:solidFill>
                  <a:latin typeface="Raleway" panose="020B0503030101060003" pitchFamily="34" charset="0"/>
                  <a:ea typeface="Arial" panose="020B0604020202020204" pitchFamily="34" charset="0"/>
                </a:rPr>
                <a:t>or </a:t>
              </a:r>
              <a:r>
                <a:rPr lang="en-US" b="1" i="1" dirty="0">
                  <a:solidFill>
                    <a:schemeClr val="bg1"/>
                  </a:solidFill>
                  <a:latin typeface="Raleway" panose="020B0503030101060003" pitchFamily="34" charset="0"/>
                  <a:ea typeface="Arial" panose="020B0604020202020204" pitchFamily="34" charset="0"/>
                </a:rPr>
                <a:t>thymine (T)</a:t>
              </a:r>
              <a:r>
                <a:rPr lang="en-US" dirty="0">
                  <a:solidFill>
                    <a:schemeClr val="bg1"/>
                  </a:solidFill>
                  <a:latin typeface="Raleway" panose="020B0503030101060003" pitchFamily="34" charset="0"/>
                  <a:ea typeface="Arial" panose="020B0604020202020204" pitchFamily="34" charset="0"/>
                </a:rPr>
                <a:t>. Chemical linkages between the bases connect the two strands.</a:t>
              </a:r>
            </a:p>
            <a:p>
              <a:pPr indent="457200" algn="ctr">
                <a:spcAft>
                  <a:spcPts val="800"/>
                </a:spcAft>
              </a:pPr>
              <a:r>
                <a:rPr lang="en-US" dirty="0">
                  <a:solidFill>
                    <a:schemeClr val="bg1"/>
                  </a:solidFill>
                  <a:latin typeface="Raleway" panose="020B0503030101060003" pitchFamily="34" charset="0"/>
                  <a:ea typeface="Arial" panose="020B0604020202020204" pitchFamily="34" charset="0"/>
                </a:rPr>
                <a:t>Adenine (A) binds with thymine (T)</a:t>
              </a:r>
            </a:p>
            <a:p>
              <a:pPr indent="457200" algn="ctr">
                <a:spcAft>
                  <a:spcPts val="800"/>
                </a:spcAft>
              </a:pPr>
              <a:r>
                <a:rPr lang="en-US" dirty="0">
                  <a:solidFill>
                    <a:schemeClr val="bg1"/>
                  </a:solidFill>
                  <a:latin typeface="Raleway" panose="020B0503030101060003" pitchFamily="34" charset="0"/>
                  <a:ea typeface="Arial" panose="020B0604020202020204" pitchFamily="34" charset="0"/>
                </a:rPr>
                <a:t>Cytosine (C) binds with guanine (G) </a:t>
              </a:r>
            </a:p>
            <a:p>
              <a:pPr indent="457200" algn="ctr">
                <a:spcAft>
                  <a:spcPts val="800"/>
                </a:spcAft>
              </a:pPr>
              <a:endParaRPr lang="en-US" dirty="0">
                <a:solidFill>
                  <a:schemeClr val="bg1"/>
                </a:solidFill>
                <a:latin typeface="Raleway" panose="020B0503030101060003" pitchFamily="34" charset="0"/>
                <a:ea typeface="Arial" panose="020B0604020202020204" pitchFamily="34" charset="0"/>
              </a:endParaRPr>
            </a:p>
            <a:p>
              <a:pPr indent="457200" algn="ctr">
                <a:spcAft>
                  <a:spcPts val="800"/>
                </a:spcAft>
              </a:pPr>
              <a:endParaRPr lang="en-US" dirty="0">
                <a:solidFill>
                  <a:schemeClr val="bg1"/>
                </a:solidFill>
                <a:latin typeface="Raleway" panose="020B0503030101060003" pitchFamily="34" charset="0"/>
                <a:ea typeface="Arial" panose="020B0604020202020204" pitchFamily="34" charset="0"/>
              </a:endParaRPr>
            </a:p>
          </p:txBody>
        </p:sp>
      </p:grpSp>
      <p:sp>
        <p:nvSpPr>
          <p:cNvPr id="9" name="TextBox 8">
            <a:extLst>
              <a:ext uri="{FF2B5EF4-FFF2-40B4-BE49-F238E27FC236}">
                <a16:creationId xmlns:a16="http://schemas.microsoft.com/office/drawing/2014/main" id="{9B44E5BD-78AD-4479-B290-CB58899074EA}"/>
              </a:ext>
            </a:extLst>
          </p:cNvPr>
          <p:cNvSpPr txBox="1"/>
          <p:nvPr/>
        </p:nvSpPr>
        <p:spPr>
          <a:xfrm>
            <a:off x="1046664" y="409298"/>
            <a:ext cx="7123971" cy="1323439"/>
          </a:xfrm>
          <a:prstGeom prst="rect">
            <a:avLst/>
          </a:prstGeom>
          <a:noFill/>
        </p:spPr>
        <p:txBody>
          <a:bodyPr wrap="square" rtlCol="0">
            <a:spAutoFit/>
          </a:bodyPr>
          <a:lstStyle/>
          <a:p>
            <a:r>
              <a:rPr lang="en-US" sz="8000" dirty="0">
                <a:solidFill>
                  <a:schemeClr val="bg1"/>
                </a:solidFill>
                <a:effectLst>
                  <a:outerShdw blurRad="38100" dist="38100" dir="2700000" algn="tl">
                    <a:srgbClr val="000000">
                      <a:alpha val="43137"/>
                    </a:srgbClr>
                  </a:outerShdw>
                </a:effectLst>
                <a:latin typeface="Untitled" pitchFamily="2" charset="0"/>
              </a:rPr>
              <a:t>Deoxyribonucleic Acid</a:t>
            </a:r>
          </a:p>
        </p:txBody>
      </p:sp>
      <p:pic>
        <p:nvPicPr>
          <p:cNvPr id="8" name="Picture 7" descr="The Human Genome Project pieced together only 92% of the DNA – now  scientists have finally filled in the remaining 8%">
            <a:extLst>
              <a:ext uri="{FF2B5EF4-FFF2-40B4-BE49-F238E27FC236}">
                <a16:creationId xmlns:a16="http://schemas.microsoft.com/office/drawing/2014/main" id="{CCF025F7-0F46-4A3F-98EB-3D5830D72DB9}"/>
              </a:ext>
            </a:extLst>
          </p:cNvPr>
          <p:cNvPicPr/>
          <p:nvPr/>
        </p:nvPicPr>
        <p:blipFill rotWithShape="1">
          <a:blip r:embed="rId7">
            <a:extLst>
              <a:ext uri="{28A0092B-C50C-407E-A947-70E740481C1C}">
                <a14:useLocalDpi xmlns:a14="http://schemas.microsoft.com/office/drawing/2010/main" val="0"/>
              </a:ext>
            </a:extLst>
          </a:blip>
          <a:srcRect t="64690"/>
          <a:stretch/>
        </p:blipFill>
        <p:spPr bwMode="auto">
          <a:xfrm>
            <a:off x="2590142" y="1790376"/>
            <a:ext cx="7011715" cy="278027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74D155CF-9C14-45A3-85A2-4300509BB5A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64936196"/>
      </p:ext>
    </p:extLst>
  </p:cSld>
  <p:clrMapOvr>
    <a:masterClrMapping/>
  </p:clrMapOvr>
  <mc:AlternateContent xmlns:mc="http://schemas.openxmlformats.org/markup-compatibility/2006">
    <mc:Choice xmlns:p14="http://schemas.microsoft.com/office/powerpoint/2010/main" Requires="p14">
      <p:transition p14:dur="10" advTm="3745"/>
    </mc:Choice>
    <mc:Fallback>
      <p:transition advTm="3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1"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up)">
                                      <p:cBhvr>
                                        <p:cTn id="9" dur="500"/>
                                        <p:tgtEl>
                                          <p:spTgt spid="8"/>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C7A364-52EB-42E5-B29B-3593B1B2D9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0640904-FA7E-4200-98F9-95121EE0A223}"/>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1447711" y="4787591"/>
            <a:ext cx="9296576" cy="1200329"/>
          </a:xfrm>
          <a:prstGeom prst="rect">
            <a:avLst/>
          </a:prstGeom>
          <a:noFill/>
        </p:spPr>
        <p:txBody>
          <a:bodyPr wrap="square">
            <a:spAutoFit/>
          </a:bodyPr>
          <a:lstStyle/>
          <a:p>
            <a:pPr indent="457200" algn="ctr">
              <a:spcAft>
                <a:spcPts val="800"/>
              </a:spcAft>
            </a:pPr>
            <a:r>
              <a:rPr lang="en-US" sz="2400" dirty="0">
                <a:solidFill>
                  <a:schemeClr val="bg1"/>
                </a:solidFill>
                <a:latin typeface="Raleway" panose="020B0503030101060003" pitchFamily="34" charset="0"/>
                <a:ea typeface="Arial" panose="020B0604020202020204" pitchFamily="34" charset="0"/>
              </a:rPr>
              <a:t>The </a:t>
            </a:r>
            <a:r>
              <a:rPr lang="en-US" sz="2400" b="1" i="1" dirty="0">
                <a:solidFill>
                  <a:schemeClr val="bg1"/>
                </a:solidFill>
                <a:latin typeface="Playfair Display" pitchFamily="2" charset="0"/>
                <a:ea typeface="Arial" panose="020B0604020202020204" pitchFamily="34" charset="0"/>
              </a:rPr>
              <a:t>nucleotide sequence </a:t>
            </a:r>
            <a:r>
              <a:rPr lang="en-US" sz="2400" dirty="0">
                <a:solidFill>
                  <a:schemeClr val="bg1"/>
                </a:solidFill>
                <a:latin typeface="Raleway" panose="020B0503030101060003" pitchFamily="34" charset="0"/>
                <a:ea typeface="Arial" panose="020B0604020202020204" pitchFamily="34" charset="0"/>
              </a:rPr>
              <a:t>along DNA's backbone encodes biological information such as protein or RNA molecule instructions.</a:t>
            </a:r>
          </a:p>
        </p:txBody>
      </p:sp>
      <p:sp>
        <p:nvSpPr>
          <p:cNvPr id="9" name="TextBox 8">
            <a:extLst>
              <a:ext uri="{FF2B5EF4-FFF2-40B4-BE49-F238E27FC236}">
                <a16:creationId xmlns:a16="http://schemas.microsoft.com/office/drawing/2014/main" id="{9B44E5BD-78AD-4479-B290-CB58899074EA}"/>
              </a:ext>
            </a:extLst>
          </p:cNvPr>
          <p:cNvSpPr txBox="1"/>
          <p:nvPr/>
        </p:nvSpPr>
        <p:spPr>
          <a:xfrm>
            <a:off x="1046664" y="409298"/>
            <a:ext cx="7123971" cy="1323439"/>
          </a:xfrm>
          <a:prstGeom prst="rect">
            <a:avLst/>
          </a:prstGeom>
          <a:noFill/>
        </p:spPr>
        <p:txBody>
          <a:bodyPr wrap="square" rtlCol="0">
            <a:spAutoFit/>
          </a:bodyPr>
          <a:lstStyle/>
          <a:p>
            <a:r>
              <a:rPr lang="en-US" sz="8000" dirty="0">
                <a:solidFill>
                  <a:schemeClr val="bg1"/>
                </a:solidFill>
                <a:effectLst>
                  <a:outerShdw blurRad="38100" dist="38100" dir="2700000" algn="tl">
                    <a:srgbClr val="000000">
                      <a:alpha val="43137"/>
                    </a:srgbClr>
                  </a:outerShdw>
                </a:effectLst>
                <a:latin typeface="Untitled" pitchFamily="2" charset="0"/>
              </a:rPr>
              <a:t>Deoxyribonucleic Acid</a:t>
            </a:r>
          </a:p>
        </p:txBody>
      </p:sp>
      <p:pic>
        <p:nvPicPr>
          <p:cNvPr id="8" name="Picture 7" descr="The Human Genome Project pieced together only 92% of the DNA – now  scientists have finally filled in the remaining 8%">
            <a:extLst>
              <a:ext uri="{FF2B5EF4-FFF2-40B4-BE49-F238E27FC236}">
                <a16:creationId xmlns:a16="http://schemas.microsoft.com/office/drawing/2014/main" id="{CCF025F7-0F46-4A3F-98EB-3D5830D72DB9}"/>
              </a:ext>
            </a:extLst>
          </p:cNvPr>
          <p:cNvPicPr/>
          <p:nvPr/>
        </p:nvPicPr>
        <p:blipFill rotWithShape="1">
          <a:blip r:embed="rId6">
            <a:extLst>
              <a:ext uri="{28A0092B-C50C-407E-A947-70E740481C1C}">
                <a14:useLocalDpi xmlns:a14="http://schemas.microsoft.com/office/drawing/2010/main" val="0"/>
              </a:ext>
            </a:extLst>
          </a:blip>
          <a:srcRect t="64690"/>
          <a:stretch/>
        </p:blipFill>
        <p:spPr bwMode="auto">
          <a:xfrm>
            <a:off x="2590142" y="1790376"/>
            <a:ext cx="7011715" cy="278027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29AD8D7D-4F69-4AFA-940E-B4550B935B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45251470"/>
      </p:ext>
    </p:extLst>
  </p:cSld>
  <p:clrMapOvr>
    <a:masterClrMapping/>
  </p:clrMapOvr>
  <mc:AlternateContent xmlns:mc="http://schemas.openxmlformats.org/markup-compatibility/2006">
    <mc:Choice xmlns:p14="http://schemas.microsoft.com/office/powerpoint/2010/main" Requires="p14">
      <p:transition p14:dur="10" advTm="2521"/>
    </mc:Choice>
    <mc:Fallback>
      <p:transition advTm="2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1"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up)">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656E41-03C7-433B-807F-DCCFAA41286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1F6D044-76B8-44CF-9F01-D91659A69C5D}"/>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Diagonal Corners Rounded 6">
            <a:extLst>
              <a:ext uri="{FF2B5EF4-FFF2-40B4-BE49-F238E27FC236}">
                <a16:creationId xmlns:a16="http://schemas.microsoft.com/office/drawing/2014/main" id="{37872667-D13F-4776-B80E-24F1489B9591}"/>
              </a:ext>
            </a:extLst>
          </p:cNvPr>
          <p:cNvSpPr/>
          <p:nvPr/>
        </p:nvSpPr>
        <p:spPr>
          <a:xfrm>
            <a:off x="6237721" y="1548540"/>
            <a:ext cx="6379438" cy="4586514"/>
          </a:xfrm>
          <a:prstGeom prst="round2DiagRect">
            <a:avLst>
              <a:gd name="adj1" fmla="val 0"/>
              <a:gd name="adj2" fmla="val 35732"/>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6825141" y="1932591"/>
            <a:ext cx="4920344" cy="3693319"/>
          </a:xfrm>
          <a:prstGeom prst="rect">
            <a:avLst/>
          </a:prstGeom>
          <a:noFill/>
        </p:spPr>
        <p:txBody>
          <a:bodyPr wrap="square">
            <a:spAutoFit/>
          </a:bodyPr>
          <a:lstStyle/>
          <a:p>
            <a:pPr indent="457200">
              <a:spcAft>
                <a:spcPts val="800"/>
              </a:spcAft>
            </a:pPr>
            <a:r>
              <a:rPr lang="en-US" b="1" i="1" dirty="0">
                <a:solidFill>
                  <a:schemeClr val="tx1">
                    <a:lumMod val="85000"/>
                    <a:lumOff val="15000"/>
                  </a:schemeClr>
                </a:solidFill>
                <a:latin typeface="Playfair Display" pitchFamily="2" charset="0"/>
                <a:ea typeface="Arial" panose="020B0604020202020204" pitchFamily="34" charset="0"/>
              </a:rPr>
              <a:t>Ribonucleic acid </a:t>
            </a:r>
            <a:r>
              <a:rPr lang="en-US" i="1" dirty="0">
                <a:solidFill>
                  <a:schemeClr val="tx1">
                    <a:lumMod val="85000"/>
                    <a:lumOff val="15000"/>
                  </a:schemeClr>
                </a:solidFill>
                <a:latin typeface="Playfair Display" pitchFamily="2" charset="0"/>
                <a:ea typeface="Arial" panose="020B0604020202020204" pitchFamily="34" charset="0"/>
              </a:rPr>
              <a:t>(RNA) </a:t>
            </a:r>
            <a:r>
              <a:rPr lang="en-US" dirty="0">
                <a:solidFill>
                  <a:schemeClr val="tx1">
                    <a:lumMod val="85000"/>
                    <a:lumOff val="15000"/>
                  </a:schemeClr>
                </a:solidFill>
                <a:latin typeface="Raleway" panose="020B0503030101060003" pitchFamily="34" charset="0"/>
                <a:ea typeface="Arial" panose="020B0604020202020204" pitchFamily="34" charset="0"/>
              </a:rPr>
              <a:t>is a nucleic acid that has structural similarities to DNA and is found in all living organisms. RNA, unlike DNA, is almost always single-stranded. Instead of the deoxyribose present in DNA, an RNA molecule contains a backbone consisting of alternating phosphate groups and the sugar called ribose. Each sugar has one of four bases attached to it: </a:t>
            </a:r>
            <a:r>
              <a:rPr lang="en-US" b="1" i="1" dirty="0">
                <a:solidFill>
                  <a:schemeClr val="tx1">
                    <a:lumMod val="85000"/>
                    <a:lumOff val="15000"/>
                  </a:schemeClr>
                </a:solidFill>
                <a:latin typeface="Raleway" panose="020B0503030101060003" pitchFamily="34" charset="0"/>
                <a:ea typeface="Arial" panose="020B0604020202020204" pitchFamily="34" charset="0"/>
              </a:rPr>
              <a:t>adenine (A)</a:t>
            </a:r>
            <a:r>
              <a:rPr lang="en-US" i="1" dirty="0">
                <a:solidFill>
                  <a:schemeClr val="tx1">
                    <a:lumMod val="85000"/>
                    <a:lumOff val="15000"/>
                  </a:schemeClr>
                </a:solidFill>
                <a:latin typeface="Raleway" panose="020B0503030101060003" pitchFamily="34" charset="0"/>
                <a:ea typeface="Arial" panose="020B0604020202020204" pitchFamily="34" charset="0"/>
              </a:rPr>
              <a:t>, </a:t>
            </a:r>
            <a:r>
              <a:rPr lang="en-US" b="1" i="1" dirty="0">
                <a:solidFill>
                  <a:schemeClr val="tx1">
                    <a:lumMod val="85000"/>
                    <a:lumOff val="15000"/>
                  </a:schemeClr>
                </a:solidFill>
                <a:latin typeface="Raleway" panose="020B0503030101060003" pitchFamily="34" charset="0"/>
                <a:ea typeface="Arial" panose="020B0604020202020204" pitchFamily="34" charset="0"/>
              </a:rPr>
              <a:t>uracil (U)</a:t>
            </a:r>
            <a:r>
              <a:rPr lang="en-US" dirty="0">
                <a:solidFill>
                  <a:schemeClr val="tx1">
                    <a:lumMod val="85000"/>
                    <a:lumOff val="15000"/>
                  </a:schemeClr>
                </a:solidFill>
                <a:latin typeface="Raleway" panose="020B0503030101060003" pitchFamily="34" charset="0"/>
                <a:ea typeface="Arial" panose="020B0604020202020204" pitchFamily="34" charset="0"/>
              </a:rPr>
              <a:t>, </a:t>
            </a:r>
            <a:r>
              <a:rPr lang="en-US" b="1" i="1" dirty="0">
                <a:solidFill>
                  <a:schemeClr val="tx1">
                    <a:lumMod val="85000"/>
                    <a:lumOff val="15000"/>
                  </a:schemeClr>
                </a:solidFill>
                <a:latin typeface="Raleway" panose="020B0503030101060003" pitchFamily="34" charset="0"/>
                <a:ea typeface="Arial" panose="020B0604020202020204" pitchFamily="34" charset="0"/>
              </a:rPr>
              <a:t>cytosine (C)</a:t>
            </a:r>
            <a:r>
              <a:rPr lang="en-US" dirty="0">
                <a:solidFill>
                  <a:schemeClr val="tx1">
                    <a:lumMod val="85000"/>
                    <a:lumOff val="15000"/>
                  </a:schemeClr>
                </a:solidFill>
                <a:latin typeface="Raleway" panose="020B0503030101060003" pitchFamily="34" charset="0"/>
                <a:ea typeface="Arial" panose="020B0604020202020204" pitchFamily="34" charset="0"/>
              </a:rPr>
              <a:t>, or </a:t>
            </a:r>
            <a:r>
              <a:rPr lang="en-US" b="1" i="1" dirty="0">
                <a:solidFill>
                  <a:schemeClr val="tx1">
                    <a:lumMod val="85000"/>
                    <a:lumOff val="15000"/>
                  </a:schemeClr>
                </a:solidFill>
                <a:latin typeface="Raleway" panose="020B0503030101060003" pitchFamily="34" charset="0"/>
                <a:ea typeface="Arial" panose="020B0604020202020204" pitchFamily="34" charset="0"/>
              </a:rPr>
              <a:t>guanine (G)</a:t>
            </a:r>
            <a:r>
              <a:rPr lang="en-US" dirty="0">
                <a:solidFill>
                  <a:schemeClr val="tx1">
                    <a:lumMod val="85000"/>
                    <a:lumOff val="15000"/>
                  </a:schemeClr>
                </a:solidFill>
                <a:latin typeface="Raleway" panose="020B0503030101060003" pitchFamily="34" charset="0"/>
                <a:ea typeface="Arial" panose="020B0604020202020204" pitchFamily="34" charset="0"/>
              </a:rPr>
              <a:t>. In cells, there are three forms of RNA which are messenger RNA (mRNA), ribosomal RNA (rRNA), and transfer RNA (tRNA). </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4" y="409298"/>
            <a:ext cx="7123971"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Ribonucleic Acid</a:t>
            </a:r>
          </a:p>
        </p:txBody>
      </p:sp>
      <p:pic>
        <p:nvPicPr>
          <p:cNvPr id="6" name="image26.jpg" descr="DNA vs. RNA – 5 Key Differences and Comparison | Technology Networks">
            <a:extLst>
              <a:ext uri="{FF2B5EF4-FFF2-40B4-BE49-F238E27FC236}">
                <a16:creationId xmlns:a16="http://schemas.microsoft.com/office/drawing/2014/main" id="{97CB41A0-432B-49E0-A42D-B17779E4ED93}"/>
              </a:ext>
            </a:extLst>
          </p:cNvPr>
          <p:cNvPicPr/>
          <p:nvPr/>
        </p:nvPicPr>
        <p:blipFill>
          <a:blip r:embed="rId7"/>
          <a:srcRect/>
          <a:stretch>
            <a:fillRect/>
          </a:stretch>
        </p:blipFill>
        <p:spPr>
          <a:xfrm>
            <a:off x="425156" y="1732737"/>
            <a:ext cx="5529125" cy="4218120"/>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D73E17D9-320D-4CA7-BD3C-21A639228C4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598145179"/>
      </p:ext>
    </p:extLst>
  </p:cSld>
  <p:clrMapOvr>
    <a:masterClrMapping/>
  </p:clrMapOvr>
  <p:transition spd="slow" advTm="49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7" grpId="0" animBg="1"/>
      <p:bldP spid="1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90A9E72-105E-45C3-8CA1-4D018D6CC00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43839AB5-1B54-43AA-B89E-D3C1EFD6BE24}"/>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15FD864-552C-4B78-9BDE-A964B4F3F09E}"/>
              </a:ext>
            </a:extLst>
          </p:cNvPr>
          <p:cNvGrpSpPr/>
          <p:nvPr/>
        </p:nvGrpSpPr>
        <p:grpSpPr>
          <a:xfrm>
            <a:off x="430452" y="2413861"/>
            <a:ext cx="6379438" cy="2863803"/>
            <a:chOff x="370523" y="1592083"/>
            <a:chExt cx="6379438" cy="2863803"/>
          </a:xfrm>
        </p:grpSpPr>
        <p:sp>
          <p:nvSpPr>
            <p:cNvPr id="8" name="Rectangle: Diagonal Corners Rounded 7">
              <a:extLst>
                <a:ext uri="{FF2B5EF4-FFF2-40B4-BE49-F238E27FC236}">
                  <a16:creationId xmlns:a16="http://schemas.microsoft.com/office/drawing/2014/main" id="{9F469337-4202-4A46-8941-B793B8DB0D0C}"/>
                </a:ext>
              </a:extLst>
            </p:cNvPr>
            <p:cNvSpPr/>
            <p:nvPr/>
          </p:nvSpPr>
          <p:spPr>
            <a:xfrm>
              <a:off x="370523" y="1592083"/>
              <a:ext cx="6379438" cy="286380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1046665" y="1825798"/>
              <a:ext cx="4960458" cy="2215991"/>
            </a:xfrm>
            <a:prstGeom prst="rect">
              <a:avLst/>
            </a:prstGeom>
            <a:noFill/>
          </p:spPr>
          <p:txBody>
            <a:bodyPr wrap="square">
              <a:spAutoFit/>
            </a:bodyPr>
            <a:lstStyle/>
            <a:p>
              <a:pPr indent="457200">
                <a:spcAft>
                  <a:spcPts val="800"/>
                </a:spcAft>
              </a:pPr>
              <a:r>
                <a:rPr lang="en-US" sz="2300" dirty="0">
                  <a:solidFill>
                    <a:schemeClr val="tx1">
                      <a:lumMod val="85000"/>
                      <a:lumOff val="15000"/>
                    </a:schemeClr>
                  </a:solidFill>
                  <a:latin typeface="Raleway" panose="020B0503030101060003" pitchFamily="34" charset="0"/>
                  <a:ea typeface="Arial" panose="020B0604020202020204" pitchFamily="34" charset="0"/>
                </a:rPr>
                <a:t>The </a:t>
              </a:r>
              <a:r>
                <a:rPr lang="en-US" sz="2300" b="1" i="1" dirty="0">
                  <a:solidFill>
                    <a:schemeClr val="tx1">
                      <a:lumMod val="85000"/>
                      <a:lumOff val="15000"/>
                    </a:schemeClr>
                  </a:solidFill>
                  <a:latin typeface="Playfair Display" pitchFamily="2" charset="0"/>
                  <a:ea typeface="Arial" panose="020B0604020202020204" pitchFamily="34" charset="0"/>
                </a:rPr>
                <a:t>Central dogma </a:t>
              </a:r>
              <a:r>
                <a:rPr lang="en-US" sz="2300" dirty="0">
                  <a:solidFill>
                    <a:schemeClr val="tx1">
                      <a:lumMod val="85000"/>
                      <a:lumOff val="15000"/>
                    </a:schemeClr>
                  </a:solidFill>
                  <a:latin typeface="Raleway" panose="020B0503030101060003" pitchFamily="34" charset="0"/>
                  <a:ea typeface="Arial" panose="020B0604020202020204" pitchFamily="34" charset="0"/>
                </a:rPr>
                <a:t>depicts the flow of genetic information in cells, DNA replication, and transcription, which codes for RNA, which then codes for proteins through translation</a:t>
              </a:r>
              <a:endParaRPr lang="en-US" sz="23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pic>
        <p:nvPicPr>
          <p:cNvPr id="10" name="Picture 9">
            <a:extLst>
              <a:ext uri="{FF2B5EF4-FFF2-40B4-BE49-F238E27FC236}">
                <a16:creationId xmlns:a16="http://schemas.microsoft.com/office/drawing/2014/main" id="{F3260D24-4A05-4477-8AFB-20E4FE1AA734}"/>
              </a:ext>
            </a:extLst>
          </p:cNvPr>
          <p:cNvPicPr>
            <a:picLocks noChangeAspect="1"/>
          </p:cNvPicPr>
          <p:nvPr/>
        </p:nvPicPr>
        <p:blipFill>
          <a:blip r:embed="rId7"/>
          <a:stretch>
            <a:fillRect/>
          </a:stretch>
        </p:blipFill>
        <p:spPr>
          <a:xfrm>
            <a:off x="7113717" y="647107"/>
            <a:ext cx="4642053" cy="5500191"/>
          </a:xfrm>
          <a:prstGeom prst="rect">
            <a:avLst/>
          </a:prstGeom>
          <a:ln>
            <a:noFill/>
          </a:ln>
          <a:effectLst>
            <a:outerShdw blurRad="292100" dist="139700" dir="2700000" algn="tl" rotWithShape="0">
              <a:srgbClr val="333333">
                <a:alpha val="65000"/>
              </a:srgbClr>
            </a:outerShdw>
          </a:effectLst>
        </p:spPr>
      </p:pic>
      <p:grpSp>
        <p:nvGrpSpPr>
          <p:cNvPr id="3" name="Group 2">
            <a:extLst>
              <a:ext uri="{FF2B5EF4-FFF2-40B4-BE49-F238E27FC236}">
                <a16:creationId xmlns:a16="http://schemas.microsoft.com/office/drawing/2014/main" id="{FCF39A93-BA19-4869-B3AA-5DA7985FE83B}"/>
              </a:ext>
            </a:extLst>
          </p:cNvPr>
          <p:cNvGrpSpPr/>
          <p:nvPr/>
        </p:nvGrpSpPr>
        <p:grpSpPr>
          <a:xfrm>
            <a:off x="1046665" y="409298"/>
            <a:ext cx="11406592" cy="1530487"/>
            <a:chOff x="1046665" y="409298"/>
            <a:chExt cx="11406592" cy="1530487"/>
          </a:xfrm>
        </p:grpSpPr>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1406592"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Gene Expression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TextBox 11">
              <a:extLst>
                <a:ext uri="{FF2B5EF4-FFF2-40B4-BE49-F238E27FC236}">
                  <a16:creationId xmlns:a16="http://schemas.microsoft.com/office/drawing/2014/main" id="{2FAAD034-E310-41B7-A62E-ADAF4CE32121}"/>
                </a:ext>
              </a:extLst>
            </p:cNvPr>
            <p:cNvSpPr txBox="1"/>
            <p:nvPr/>
          </p:nvSpPr>
          <p:spPr>
            <a:xfrm>
              <a:off x="1760784" y="1355010"/>
              <a:ext cx="6229350" cy="584775"/>
            </a:xfrm>
            <a:prstGeom prst="rect">
              <a:avLst/>
            </a:prstGeom>
            <a:noFill/>
          </p:spPr>
          <p:txBody>
            <a:bodyPr wrap="square">
              <a:spAutoFit/>
            </a:bodyPr>
            <a:lstStyle/>
            <a:p>
              <a:r>
                <a:rPr kumimoji="0" lang="en-US" sz="3200" b="0" u="none" strike="noStrike" kern="1200" cap="none" spc="0" normalizeH="0" baseline="0" noProof="0" dirty="0">
                  <a:ln>
                    <a:noFill/>
                  </a:ln>
                  <a:solidFill>
                    <a:prstClr val="white"/>
                  </a:solidFill>
                  <a:uLnTx/>
                  <a:uFillTx/>
                  <a:latin typeface="Raleway" panose="020B0503030101060003" pitchFamily="34" charset="0"/>
                </a:rPr>
                <a:t>(Central Dogma)</a:t>
              </a:r>
              <a:endParaRPr lang="en-US" sz="1600" dirty="0"/>
            </a:p>
          </p:txBody>
        </p:sp>
      </p:grpSp>
      <p:pic>
        <p:nvPicPr>
          <p:cNvPr id="2" name="Audio 1">
            <a:hlinkClick r:id="" action="ppaction://media"/>
            <a:extLst>
              <a:ext uri="{FF2B5EF4-FFF2-40B4-BE49-F238E27FC236}">
                <a16:creationId xmlns:a16="http://schemas.microsoft.com/office/drawing/2014/main" id="{3F852770-0E87-4B38-A79F-D94924AD0F6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394233389"/>
      </p:ext>
    </p:extLst>
  </p:cSld>
  <p:clrMapOvr>
    <a:masterClrMapping/>
  </p:clrMapOvr>
  <p:transition spd="slow" advTm="54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F5F4AC-D389-41E9-8AB5-0841099FF1C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D0507D4-6BAD-49D3-B674-88A5116CDEFC}"/>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Diagonal Corners Rounded 7">
            <a:extLst>
              <a:ext uri="{FF2B5EF4-FFF2-40B4-BE49-F238E27FC236}">
                <a16:creationId xmlns:a16="http://schemas.microsoft.com/office/drawing/2014/main" id="{9F469337-4202-4A46-8941-B793B8DB0D0C}"/>
              </a:ext>
            </a:extLst>
          </p:cNvPr>
          <p:cNvSpPr/>
          <p:nvPr/>
        </p:nvSpPr>
        <p:spPr>
          <a:xfrm flipV="1">
            <a:off x="6399452" y="680946"/>
            <a:ext cx="6379438" cy="383118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7091865" y="1196546"/>
            <a:ext cx="4719135" cy="3170099"/>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DNA transcription is the process by which RNA polymerase rewrites the genetic information contained in DNA into messenger RNA (mRNA). The mRNA then leaves the nucleus and serves as the foundation for DNA translation. The cell regulates the pace of gene expression by managing the creation of mRNA within the nucleus. </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1406592"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Transcription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066DCE9-2F5B-4188-A498-A548A3C71801}"/>
              </a:ext>
            </a:extLst>
          </p:cNvPr>
          <p:cNvPicPr>
            <a:picLocks noChangeAspect="1"/>
          </p:cNvPicPr>
          <p:nvPr/>
        </p:nvPicPr>
        <p:blipFill>
          <a:blip r:embed="rId7"/>
          <a:stretch>
            <a:fillRect/>
          </a:stretch>
        </p:blipFill>
        <p:spPr>
          <a:xfrm>
            <a:off x="694174" y="1913435"/>
            <a:ext cx="5330043" cy="429686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4706F77A-41D7-4ED9-B17C-D752FBB2E347}"/>
              </a:ext>
            </a:extLst>
          </p:cNvPr>
          <p:cNvSpPr txBox="1"/>
          <p:nvPr/>
        </p:nvSpPr>
        <p:spPr>
          <a:xfrm>
            <a:off x="6445901" y="4613034"/>
            <a:ext cx="6148148" cy="1384995"/>
          </a:xfrm>
          <a:prstGeom prst="rect">
            <a:avLst/>
          </a:prstGeom>
          <a:noFill/>
        </p:spPr>
        <p:txBody>
          <a:bodyPr wrap="square">
            <a:spAutoFit/>
          </a:bodyPr>
          <a:lstStyle/>
          <a:p>
            <a:pPr indent="457200">
              <a:spcAft>
                <a:spcPts val="800"/>
              </a:spcAft>
            </a:pPr>
            <a:r>
              <a:rPr lang="en-US" sz="1600" b="1" i="1" dirty="0">
                <a:solidFill>
                  <a:schemeClr val="bg1"/>
                </a:solidFill>
                <a:latin typeface="Playfair Display" pitchFamily="2" charset="0"/>
                <a:ea typeface="Arial" panose="020B0604020202020204" pitchFamily="34" charset="0"/>
              </a:rPr>
              <a:t>Example: </a:t>
            </a:r>
          </a:p>
          <a:p>
            <a:pPr indent="457200">
              <a:spcAft>
                <a:spcPts val="800"/>
              </a:spcAft>
            </a:pPr>
            <a:r>
              <a:rPr lang="en-US" sz="1600" b="1" dirty="0">
                <a:solidFill>
                  <a:schemeClr val="bg1"/>
                </a:solidFill>
                <a:latin typeface="Raleway" panose="020B0503030101060003" pitchFamily="34" charset="0"/>
                <a:ea typeface="Arial" panose="020B0604020202020204" pitchFamily="34" charset="0"/>
              </a:rPr>
              <a:t>DNA Replicated sequence </a:t>
            </a:r>
            <a:r>
              <a:rPr lang="en-US" sz="1600" dirty="0">
                <a:solidFill>
                  <a:schemeClr val="bg1"/>
                </a:solidFill>
                <a:latin typeface="Raleway" panose="020B0503030101060003" pitchFamily="34" charset="0"/>
                <a:ea typeface="Arial" panose="020B0604020202020204" pitchFamily="34" charset="0"/>
              </a:rPr>
              <a:t>– ACGGGTAAGG</a:t>
            </a:r>
          </a:p>
          <a:p>
            <a:pPr indent="457200">
              <a:spcAft>
                <a:spcPts val="800"/>
              </a:spcAft>
            </a:pPr>
            <a:r>
              <a:rPr lang="en-US" sz="1600" b="1" dirty="0">
                <a:solidFill>
                  <a:schemeClr val="bg1"/>
                </a:solidFill>
                <a:latin typeface="Raleway" panose="020B0503030101060003" pitchFamily="34" charset="0"/>
                <a:ea typeface="Arial" panose="020B0604020202020204" pitchFamily="34" charset="0"/>
              </a:rPr>
              <a:t>Transcribed mRNA </a:t>
            </a:r>
            <a:r>
              <a:rPr lang="en-US" sz="1600" dirty="0">
                <a:solidFill>
                  <a:schemeClr val="bg1"/>
                </a:solidFill>
                <a:latin typeface="Raleway" panose="020B0503030101060003" pitchFamily="34" charset="0"/>
                <a:ea typeface="Arial" panose="020B0604020202020204" pitchFamily="34" charset="0"/>
              </a:rPr>
              <a:t>– UGCCCAUUCC</a:t>
            </a:r>
          </a:p>
          <a:p>
            <a:pPr indent="457200">
              <a:spcAft>
                <a:spcPts val="800"/>
              </a:spcAft>
            </a:pPr>
            <a:endParaRPr lang="en-US" sz="1600" dirty="0">
              <a:solidFill>
                <a:schemeClr val="bg1"/>
              </a:solidFill>
              <a:latin typeface="Raleway" panose="020B0503030101060003" pitchFamily="34" charset="0"/>
              <a:ea typeface="Arial" panose="020B0604020202020204" pitchFamily="34" charset="0"/>
            </a:endParaRPr>
          </a:p>
        </p:txBody>
      </p:sp>
      <p:sp>
        <p:nvSpPr>
          <p:cNvPr id="20" name="TextBox 19">
            <a:extLst>
              <a:ext uri="{FF2B5EF4-FFF2-40B4-BE49-F238E27FC236}">
                <a16:creationId xmlns:a16="http://schemas.microsoft.com/office/drawing/2014/main" id="{CC92BA59-5A71-4B41-8397-029F22E337AC}"/>
              </a:ext>
            </a:extLst>
          </p:cNvPr>
          <p:cNvSpPr txBox="1"/>
          <p:nvPr/>
        </p:nvSpPr>
        <p:spPr>
          <a:xfrm>
            <a:off x="6399452" y="5793652"/>
            <a:ext cx="5580999" cy="757386"/>
          </a:xfrm>
          <a:prstGeom prst="roundRect">
            <a:avLst>
              <a:gd name="adj" fmla="val 50000"/>
            </a:avLst>
          </a:prstGeom>
          <a:solidFill>
            <a:srgbClr val="9E49E5"/>
          </a:solidFill>
          <a:effectLst>
            <a:outerShdw blurRad="50800" dist="38100" dir="2700000" algn="tl" rotWithShape="0">
              <a:prstClr val="black">
                <a:alpha val="40000"/>
              </a:prstClr>
            </a:outerShdw>
          </a:effectLst>
        </p:spPr>
        <p:txBody>
          <a:bodyPr wrap="square" lIns="182880" tIns="0">
            <a:spAutoFit/>
          </a:bodyPr>
          <a:lstStyle/>
          <a:p>
            <a:r>
              <a:rPr lang="en-US" sz="1600" dirty="0">
                <a:solidFill>
                  <a:schemeClr val="bg1"/>
                </a:solidFill>
                <a:latin typeface="Raleway" panose="020B0503030101060003" pitchFamily="34" charset="0"/>
              </a:rPr>
              <a:t>This code will be carried by mRNA to the ribosomes, instructing them on how to produce a protein.</a:t>
            </a:r>
          </a:p>
        </p:txBody>
      </p:sp>
      <p:pic>
        <p:nvPicPr>
          <p:cNvPr id="2" name="Audio 1">
            <a:hlinkClick r:id="" action="ppaction://media"/>
            <a:extLst>
              <a:ext uri="{FF2B5EF4-FFF2-40B4-BE49-F238E27FC236}">
                <a16:creationId xmlns:a16="http://schemas.microsoft.com/office/drawing/2014/main" id="{72142280-C5A5-456E-BEFA-3987969F9DD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7581042"/>
      </p:ext>
    </p:extLst>
  </p:cSld>
  <p:clrMapOvr>
    <a:masterClrMapping/>
  </p:clrMapOvr>
  <p:transition spd="slow" advTm="810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grpId="1" nodeType="clickEffect">
                                  <p:stCondLst>
                                    <p:cond delay="0"/>
                                  </p:stCondLst>
                                  <p:childTnLst>
                                    <p:animEffect transition="out" filter="wipe(down)">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22" presetClass="exit" presetSubtype="4" fill="hold" grpId="1" nodeType="withEffect">
                                  <p:stCondLst>
                                    <p:cond delay="0"/>
                                  </p:stCondLst>
                                  <p:childTnLst>
                                    <p:animEffect transition="out" filter="wipe(down)">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par>
                                <p:cTn id="42" presetID="22" presetClass="exit" presetSubtype="4" fill="hold" grpId="1" nodeType="withEffect">
                                  <p:stCondLst>
                                    <p:cond delay="0"/>
                                  </p:stCondLst>
                                  <p:childTnLst>
                                    <p:animEffect transition="out" filter="wipe(down)">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22" presetClass="exit" presetSubtype="4" fill="hold" grpId="1" nodeType="withEffect">
                                  <p:stCondLst>
                                    <p:cond delay="0"/>
                                  </p:stCondLst>
                                  <p:childTnLst>
                                    <p:animEffect transition="out" filter="wipe(down)">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2"/>
                </p:tgtEl>
              </p:cMediaNode>
            </p:audio>
          </p:childTnLst>
        </p:cTn>
      </p:par>
    </p:tnLst>
    <p:bldLst>
      <p:bldP spid="8" grpId="0" animBg="1"/>
      <p:bldP spid="14" grpId="0"/>
      <p:bldP spid="14" grpId="1"/>
      <p:bldP spid="9" grpId="0"/>
      <p:bldP spid="9" grpId="1"/>
      <p:bldP spid="16" grpId="0"/>
      <p:bldP spid="16" grpId="1"/>
      <p:bldP spid="20" grpId="0" animBg="1"/>
      <p:bldP spid="20"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ags/tag10.xml><?xml version="1.0" encoding="utf-8"?>
<p:tagLst xmlns:a="http://schemas.openxmlformats.org/drawingml/2006/main" xmlns:r="http://schemas.openxmlformats.org/officeDocument/2006/relationships" xmlns:p="http://schemas.openxmlformats.org/presentationml/2006/main">
  <p:tag name="TIMING" val="|0.9|1.4"/>
</p:tagLst>
</file>

<file path=ppt/tags/tag11.xml><?xml version="1.0" encoding="utf-8"?>
<p:tagLst xmlns:a="http://schemas.openxmlformats.org/drawingml/2006/main" xmlns:r="http://schemas.openxmlformats.org/officeDocument/2006/relationships" xmlns:p="http://schemas.openxmlformats.org/presentationml/2006/main">
  <p:tag name="TIMING" val="|1"/>
</p:tagLst>
</file>

<file path=ppt/tags/tag12.xml><?xml version="1.0" encoding="utf-8"?>
<p:tagLst xmlns:a="http://schemas.openxmlformats.org/drawingml/2006/main" xmlns:r="http://schemas.openxmlformats.org/officeDocument/2006/relationships" xmlns:p="http://schemas.openxmlformats.org/presentationml/2006/main">
  <p:tag name="TIMING" val="|0.8|1.1|1.9"/>
</p:tagLst>
</file>

<file path=ppt/tags/tag13.xml><?xml version="1.0" encoding="utf-8"?>
<p:tagLst xmlns:a="http://schemas.openxmlformats.org/drawingml/2006/main" xmlns:r="http://schemas.openxmlformats.org/officeDocument/2006/relationships" xmlns:p="http://schemas.openxmlformats.org/presentationml/2006/main">
  <p:tag name="TIMING" val="|0.9|1.1|1|1.4|1.2|1|1"/>
</p:tagLst>
</file>

<file path=ppt/tags/tag14.xml><?xml version="1.0" encoding="utf-8"?>
<p:tagLst xmlns:a="http://schemas.openxmlformats.org/drawingml/2006/main" xmlns:r="http://schemas.openxmlformats.org/officeDocument/2006/relationships" xmlns:p="http://schemas.openxmlformats.org/presentationml/2006/main">
  <p:tag name="TIMING" val="|1.8|1|1.7|2.3"/>
</p:tagLst>
</file>

<file path=ppt/tags/tag15.xml><?xml version="1.0" encoding="utf-8"?>
<p:tagLst xmlns:a="http://schemas.openxmlformats.org/drawingml/2006/main" xmlns:r="http://schemas.openxmlformats.org/officeDocument/2006/relationships" xmlns:p="http://schemas.openxmlformats.org/presentationml/2006/main">
  <p:tag name="TIMING" val="|1.1|2.9"/>
</p:tagLst>
</file>

<file path=ppt/tags/tag16.xml><?xml version="1.0" encoding="utf-8"?>
<p:tagLst xmlns:a="http://schemas.openxmlformats.org/drawingml/2006/main" xmlns:r="http://schemas.openxmlformats.org/officeDocument/2006/relationships" xmlns:p="http://schemas.openxmlformats.org/presentationml/2006/main">
  <p:tag name="TIMING" val="|1.6"/>
</p:tagLst>
</file>

<file path=ppt/tags/tag17.xml><?xml version="1.0" encoding="utf-8"?>
<p:tagLst xmlns:a="http://schemas.openxmlformats.org/drawingml/2006/main" xmlns:r="http://schemas.openxmlformats.org/officeDocument/2006/relationships" xmlns:p="http://schemas.openxmlformats.org/presentationml/2006/main">
  <p:tag name="TIMING" val="|0.8|1.7|1.6"/>
</p:tagLst>
</file>

<file path=ppt/tags/tag18.xml><?xml version="1.0" encoding="utf-8"?>
<p:tagLst xmlns:a="http://schemas.openxmlformats.org/drawingml/2006/main" xmlns:r="http://schemas.openxmlformats.org/officeDocument/2006/relationships" xmlns:p="http://schemas.openxmlformats.org/presentationml/2006/main">
  <p:tag name="TIMING" val="|1.2|2.8"/>
</p:tagLst>
</file>

<file path=ppt/tags/tag19.xml><?xml version="1.0" encoding="utf-8"?>
<p:tagLst xmlns:a="http://schemas.openxmlformats.org/drawingml/2006/main" xmlns:r="http://schemas.openxmlformats.org/officeDocument/2006/relationships" xmlns:p="http://schemas.openxmlformats.org/presentationml/2006/main">
  <p:tag name="TIMING" val="|0.9|1.5"/>
</p:tagLst>
</file>

<file path=ppt/tags/tag2.xml><?xml version="1.0" encoding="utf-8"?>
<p:tagLst xmlns:a="http://schemas.openxmlformats.org/drawingml/2006/main" xmlns:r="http://schemas.openxmlformats.org/officeDocument/2006/relationships" xmlns:p="http://schemas.openxmlformats.org/presentationml/2006/main">
  <p:tag name="TIMING" val="|1.9|1.6"/>
</p:tagLst>
</file>

<file path=ppt/tags/tag20.xml><?xml version="1.0" encoding="utf-8"?>
<p:tagLst xmlns:a="http://schemas.openxmlformats.org/drawingml/2006/main" xmlns:r="http://schemas.openxmlformats.org/officeDocument/2006/relationships" xmlns:p="http://schemas.openxmlformats.org/presentationml/2006/main">
  <p:tag name="TIMING" val="|0.7|2.1"/>
</p:tagLst>
</file>

<file path=ppt/tags/tag21.xml><?xml version="1.0" encoding="utf-8"?>
<p:tagLst xmlns:a="http://schemas.openxmlformats.org/drawingml/2006/main" xmlns:r="http://schemas.openxmlformats.org/officeDocument/2006/relationships" xmlns:p="http://schemas.openxmlformats.org/presentationml/2006/main">
  <p:tag name="TIMING" val="|1.8"/>
</p:tagLst>
</file>

<file path=ppt/tags/tag22.xml><?xml version="1.0" encoding="utf-8"?>
<p:tagLst xmlns:a="http://schemas.openxmlformats.org/drawingml/2006/main" xmlns:r="http://schemas.openxmlformats.org/officeDocument/2006/relationships" xmlns:p="http://schemas.openxmlformats.org/presentationml/2006/main">
  <p:tag name="TIMING" val="|0.7|1.2|2.7"/>
</p:tagLst>
</file>

<file path=ppt/tags/tag23.xml><?xml version="1.0" encoding="utf-8"?>
<p:tagLst xmlns:a="http://schemas.openxmlformats.org/drawingml/2006/main" xmlns:r="http://schemas.openxmlformats.org/officeDocument/2006/relationships" xmlns:p="http://schemas.openxmlformats.org/presentationml/2006/main">
  <p:tag name="TIMING" val="|0.7|1.1|2.6"/>
</p:tagLst>
</file>

<file path=ppt/tags/tag24.xml><?xml version="1.0" encoding="utf-8"?>
<p:tagLst xmlns:a="http://schemas.openxmlformats.org/drawingml/2006/main" xmlns:r="http://schemas.openxmlformats.org/officeDocument/2006/relationships" xmlns:p="http://schemas.openxmlformats.org/presentationml/2006/main">
  <p:tag name="TIMING" val="|2.5"/>
</p:tagLst>
</file>

<file path=ppt/tags/tag25.xml><?xml version="1.0" encoding="utf-8"?>
<p:tagLst xmlns:a="http://schemas.openxmlformats.org/drawingml/2006/main" xmlns:r="http://schemas.openxmlformats.org/officeDocument/2006/relationships" xmlns:p="http://schemas.openxmlformats.org/presentationml/2006/main">
  <p:tag name="TIMING" val="|2.4"/>
</p:tagLst>
</file>

<file path=ppt/tags/tag26.xml><?xml version="1.0" encoding="utf-8"?>
<p:tagLst xmlns:a="http://schemas.openxmlformats.org/drawingml/2006/main" xmlns:r="http://schemas.openxmlformats.org/officeDocument/2006/relationships" xmlns:p="http://schemas.openxmlformats.org/presentationml/2006/main">
  <p:tag name="TIMING" val="|1.1"/>
</p:tagLst>
</file>

<file path=ppt/tags/tag27.xml><?xml version="1.0" encoding="utf-8"?>
<p:tagLst xmlns:a="http://schemas.openxmlformats.org/drawingml/2006/main" xmlns:r="http://schemas.openxmlformats.org/officeDocument/2006/relationships" xmlns:p="http://schemas.openxmlformats.org/presentationml/2006/main">
  <p:tag name="TIMING" val="|0.7|1.3|1.3|2.2"/>
</p:tagLst>
</file>

<file path=ppt/tags/tag28.xml><?xml version="1.0" encoding="utf-8"?>
<p:tagLst xmlns:a="http://schemas.openxmlformats.org/drawingml/2006/main" xmlns:r="http://schemas.openxmlformats.org/officeDocument/2006/relationships" xmlns:p="http://schemas.openxmlformats.org/presentationml/2006/main">
  <p:tag name="TIMING" val="|0.7|1.7|2"/>
</p:tagLst>
</file>

<file path=ppt/tags/tag29.xml><?xml version="1.0" encoding="utf-8"?>
<p:tagLst xmlns:a="http://schemas.openxmlformats.org/drawingml/2006/main" xmlns:r="http://schemas.openxmlformats.org/officeDocument/2006/relationships" xmlns:p="http://schemas.openxmlformats.org/presentationml/2006/main">
  <p:tag name="TIMING" val="|0.6|1.5|2"/>
</p:tagLst>
</file>

<file path=ppt/tags/tag3.xml><?xml version="1.0" encoding="utf-8"?>
<p:tagLst xmlns:a="http://schemas.openxmlformats.org/drawingml/2006/main" xmlns:r="http://schemas.openxmlformats.org/officeDocument/2006/relationships" xmlns:p="http://schemas.openxmlformats.org/presentationml/2006/main">
  <p:tag name="TIMING" val="|0.7|2.8"/>
</p:tagLst>
</file>

<file path=ppt/tags/tag30.xml><?xml version="1.0" encoding="utf-8"?>
<p:tagLst xmlns:a="http://schemas.openxmlformats.org/drawingml/2006/main" xmlns:r="http://schemas.openxmlformats.org/officeDocument/2006/relationships" xmlns:p="http://schemas.openxmlformats.org/presentationml/2006/main">
  <p:tag name="TIMING" val="|0.7|1.2"/>
</p:tagLst>
</file>

<file path=ppt/tags/tag31.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2.6"/>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0.7|1.2"/>
</p:tagLst>
</file>

<file path=ppt/tags/tag7.xml><?xml version="1.0" encoding="utf-8"?>
<p:tagLst xmlns:a="http://schemas.openxmlformats.org/drawingml/2006/main" xmlns:r="http://schemas.openxmlformats.org/officeDocument/2006/relationships" xmlns:p="http://schemas.openxmlformats.org/presentationml/2006/main">
  <p:tag name="TIMING" val="|0.5|1.2|2|1.1|1.8"/>
</p:tagLst>
</file>

<file path=ppt/tags/tag8.xml><?xml version="1.0" encoding="utf-8"?>
<p:tagLst xmlns:a="http://schemas.openxmlformats.org/drawingml/2006/main" xmlns:r="http://schemas.openxmlformats.org/officeDocument/2006/relationships" xmlns:p="http://schemas.openxmlformats.org/presentationml/2006/main">
  <p:tag name="TIMING" val="|1.8"/>
</p:tagLst>
</file>

<file path=ppt/tags/tag9.xml><?xml version="1.0" encoding="utf-8"?>
<p:tagLst xmlns:a="http://schemas.openxmlformats.org/drawingml/2006/main" xmlns:r="http://schemas.openxmlformats.org/officeDocument/2006/relationships" xmlns:p="http://schemas.openxmlformats.org/presentationml/2006/main">
  <p:tag name="TIMING" val="|1.2|1.3|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1416</TotalTime>
  <Words>2680</Words>
  <Application>Microsoft Office PowerPoint</Application>
  <PresentationFormat>Widescreen</PresentationFormat>
  <Paragraphs>254</Paragraphs>
  <Slides>42</Slides>
  <Notes>0</Notes>
  <HiddenSlides>0</HiddenSlides>
  <MMClips>42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vt:lpstr>
      <vt:lpstr>Gilroy ExtraBold</vt:lpstr>
      <vt:lpstr>Gilroy-Bold</vt:lpstr>
      <vt:lpstr>Montserrat</vt:lpstr>
      <vt:lpstr>Playfair Display</vt:lpstr>
      <vt:lpstr>Raleway</vt:lpstr>
      <vt:lpstr>Untitled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 Andray Peralta</dc:creator>
  <cp:lastModifiedBy>Jade Andray Peralta</cp:lastModifiedBy>
  <cp:revision>61</cp:revision>
  <dcterms:created xsi:type="dcterms:W3CDTF">2022-05-30T03:21:08Z</dcterms:created>
  <dcterms:modified xsi:type="dcterms:W3CDTF">2022-06-02T05:23:09Z</dcterms:modified>
</cp:coreProperties>
</file>